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34"/>
  </p:notesMasterIdLst>
  <p:sldIdLst>
    <p:sldId id="299" r:id="rId5"/>
    <p:sldId id="314" r:id="rId6"/>
    <p:sldId id="315" r:id="rId7"/>
    <p:sldId id="311"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28" r:id="rId21"/>
    <p:sldId id="329" r:id="rId22"/>
    <p:sldId id="330" r:id="rId23"/>
    <p:sldId id="331" r:id="rId24"/>
    <p:sldId id="332" r:id="rId25"/>
    <p:sldId id="333" r:id="rId26"/>
    <p:sldId id="334" r:id="rId27"/>
    <p:sldId id="335" r:id="rId28"/>
    <p:sldId id="336" r:id="rId29"/>
    <p:sldId id="337" r:id="rId30"/>
    <p:sldId id="338" r:id="rId31"/>
    <p:sldId id="339" r:id="rId32"/>
    <p:sldId id="303"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9567B"/>
    <a:srgbClr val="002D72"/>
    <a:srgbClr val="000000"/>
    <a:srgbClr val="724324"/>
    <a:srgbClr val="002C76"/>
    <a:srgbClr val="003DA5"/>
    <a:srgbClr val="785135"/>
    <a:srgbClr val="FFCB0B"/>
    <a:srgbClr val="0C6C55"/>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807" autoAdjust="0"/>
  </p:normalViewPr>
  <p:slideViewPr>
    <p:cSldViewPr snapToGrid="0">
      <p:cViewPr varScale="1">
        <p:scale>
          <a:sx n="88" d="100"/>
          <a:sy n="88" d="100"/>
        </p:scale>
        <p:origin x="2310" y="42"/>
      </p:cViewPr>
      <p:guideLst>
        <p:guide pos="144"/>
        <p:guide orient="horz"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z, Loretta - FPAC-NRCS, AZ" userId="2b26dc92-d5c3-4839-9e28-e979d24780d6" providerId="ADAL" clId="{8C933AC6-BCE9-4595-93E0-996ADE28192C}"/>
    <pc:docChg chg="custSel modMainMaster">
      <pc:chgData name="Metz, Loretta - FPAC-NRCS, AZ" userId="2b26dc92-d5c3-4839-9e28-e979d24780d6" providerId="ADAL" clId="{8C933AC6-BCE9-4595-93E0-996ADE28192C}" dt="2024-12-30T18:11:13.334" v="36" actId="20577"/>
      <pc:docMkLst>
        <pc:docMk/>
      </pc:docMkLst>
      <pc:sldMasterChg chg="modSp mod">
        <pc:chgData name="Metz, Loretta - FPAC-NRCS, AZ" userId="2b26dc92-d5c3-4839-9e28-e979d24780d6" providerId="ADAL" clId="{8C933AC6-BCE9-4595-93E0-996ADE28192C}" dt="2024-12-30T18:11:13.334" v="36" actId="20577"/>
        <pc:sldMasterMkLst>
          <pc:docMk/>
          <pc:sldMasterMk cId="569656255" sldId="2147483662"/>
        </pc:sldMasterMkLst>
        <pc:spChg chg="mod">
          <ac:chgData name="Metz, Loretta - FPAC-NRCS, AZ" userId="2b26dc92-d5c3-4839-9e28-e979d24780d6" providerId="ADAL" clId="{8C933AC6-BCE9-4595-93E0-996ADE28192C}" dt="2024-12-30T18:11:13.334" v="36" actId="20577"/>
          <ac:spMkLst>
            <pc:docMk/>
            <pc:sldMasterMk cId="569656255" sldId="2147483662"/>
            <ac:spMk id="2" creationId="{B09D283E-F7D5-43DA-A9E7-6E6474DF99D7}"/>
          </ac:spMkLst>
        </pc:spChg>
      </pc:sldMasterChg>
    </pc:docChg>
  </pc:docChgLst>
  <pc:docChgLst>
    <pc:chgData name="Lowder, Nathan - FPAC-NRCS, NC" userId="aebffd68-daf1-4dd1-abf1-26fe6d39dce1" providerId="ADAL" clId="{348036B9-4103-44DD-A26A-1E9FBD810EE7}"/>
    <pc:docChg chg="undo custSel addSld delSld modSld">
      <pc:chgData name="Lowder, Nathan - FPAC-NRCS, NC" userId="aebffd68-daf1-4dd1-abf1-26fe6d39dce1" providerId="ADAL" clId="{348036B9-4103-44DD-A26A-1E9FBD810EE7}" dt="2025-03-11T16:31:31.345" v="1280"/>
      <pc:docMkLst>
        <pc:docMk/>
      </pc:docMkLst>
      <pc:sldChg chg="del">
        <pc:chgData name="Lowder, Nathan - FPAC-NRCS, NC" userId="aebffd68-daf1-4dd1-abf1-26fe6d39dce1" providerId="ADAL" clId="{348036B9-4103-44DD-A26A-1E9FBD810EE7}" dt="2025-03-11T15:13:43.733" v="44" actId="2696"/>
        <pc:sldMkLst>
          <pc:docMk/>
          <pc:sldMk cId="1435825163" sldId="262"/>
        </pc:sldMkLst>
      </pc:sldChg>
      <pc:sldChg chg="del">
        <pc:chgData name="Lowder, Nathan - FPAC-NRCS, NC" userId="aebffd68-daf1-4dd1-abf1-26fe6d39dce1" providerId="ADAL" clId="{348036B9-4103-44DD-A26A-1E9FBD810EE7}" dt="2025-03-11T16:30:43.675" v="1278" actId="47"/>
        <pc:sldMkLst>
          <pc:docMk/>
          <pc:sldMk cId="2850176485" sldId="268"/>
        </pc:sldMkLst>
      </pc:sldChg>
      <pc:sldChg chg="del">
        <pc:chgData name="Lowder, Nathan - FPAC-NRCS, NC" userId="aebffd68-daf1-4dd1-abf1-26fe6d39dce1" providerId="ADAL" clId="{348036B9-4103-44DD-A26A-1E9FBD810EE7}" dt="2025-03-11T16:30:43.675" v="1278" actId="47"/>
        <pc:sldMkLst>
          <pc:docMk/>
          <pc:sldMk cId="1109131637" sldId="269"/>
        </pc:sldMkLst>
      </pc:sldChg>
      <pc:sldChg chg="del">
        <pc:chgData name="Lowder, Nathan - FPAC-NRCS, NC" userId="aebffd68-daf1-4dd1-abf1-26fe6d39dce1" providerId="ADAL" clId="{348036B9-4103-44DD-A26A-1E9FBD810EE7}" dt="2025-03-11T15:13:43.733" v="44" actId="2696"/>
        <pc:sldMkLst>
          <pc:docMk/>
          <pc:sldMk cId="1482684629" sldId="296"/>
        </pc:sldMkLst>
      </pc:sldChg>
      <pc:sldChg chg="del">
        <pc:chgData name="Lowder, Nathan - FPAC-NRCS, NC" userId="aebffd68-daf1-4dd1-abf1-26fe6d39dce1" providerId="ADAL" clId="{348036B9-4103-44DD-A26A-1E9FBD810EE7}" dt="2025-03-11T15:13:43.733" v="44" actId="2696"/>
        <pc:sldMkLst>
          <pc:docMk/>
          <pc:sldMk cId="3721063125" sldId="298"/>
        </pc:sldMkLst>
      </pc:sldChg>
      <pc:sldChg chg="addSp delSp modSp mod">
        <pc:chgData name="Lowder, Nathan - FPAC-NRCS, NC" userId="aebffd68-daf1-4dd1-abf1-26fe6d39dce1" providerId="ADAL" clId="{348036B9-4103-44DD-A26A-1E9FBD810EE7}" dt="2025-03-11T15:14:34.786" v="46"/>
        <pc:sldMkLst>
          <pc:docMk/>
          <pc:sldMk cId="2514945278" sldId="299"/>
        </pc:sldMkLst>
        <pc:spChg chg="mod">
          <ac:chgData name="Lowder, Nathan - FPAC-NRCS, NC" userId="aebffd68-daf1-4dd1-abf1-26fe6d39dce1" providerId="ADAL" clId="{348036B9-4103-44DD-A26A-1E9FBD810EE7}" dt="2025-03-11T15:13:10.151" v="43" actId="1076"/>
          <ac:spMkLst>
            <pc:docMk/>
            <pc:sldMk cId="2514945278" sldId="299"/>
            <ac:spMk id="2" creationId="{04AEA7F9-9E76-F107-39FE-6357012CA593}"/>
          </ac:spMkLst>
        </pc:spChg>
        <pc:spChg chg="del">
          <ac:chgData name="Lowder, Nathan - FPAC-NRCS, NC" userId="aebffd68-daf1-4dd1-abf1-26fe6d39dce1" providerId="ADAL" clId="{348036B9-4103-44DD-A26A-1E9FBD810EE7}" dt="2025-03-11T15:14:34.786" v="46"/>
          <ac:spMkLst>
            <pc:docMk/>
            <pc:sldMk cId="2514945278" sldId="299"/>
            <ac:spMk id="7" creationId="{C1C1E137-B089-446E-9291-C168AC24597F}"/>
          </ac:spMkLst>
        </pc:spChg>
        <pc:spChg chg="del">
          <ac:chgData name="Lowder, Nathan - FPAC-NRCS, NC" userId="aebffd68-daf1-4dd1-abf1-26fe6d39dce1" providerId="ADAL" clId="{348036B9-4103-44DD-A26A-1E9FBD810EE7}" dt="2025-03-11T15:14:22.689" v="45"/>
          <ac:spMkLst>
            <pc:docMk/>
            <pc:sldMk cId="2514945278" sldId="299"/>
            <ac:spMk id="8" creationId="{26087065-E1D1-4222-A146-780A56F5B4C6}"/>
          </ac:spMkLst>
        </pc:spChg>
        <pc:spChg chg="mod">
          <ac:chgData name="Lowder, Nathan - FPAC-NRCS, NC" userId="aebffd68-daf1-4dd1-abf1-26fe6d39dce1" providerId="ADAL" clId="{348036B9-4103-44DD-A26A-1E9FBD810EE7}" dt="2025-03-11T15:13:01.874" v="42" actId="20577"/>
          <ac:spMkLst>
            <pc:docMk/>
            <pc:sldMk cId="2514945278" sldId="299"/>
            <ac:spMk id="10" creationId="{FE409333-BA0D-4E8D-8F8B-ECF846A6D796}"/>
          </ac:spMkLst>
        </pc:spChg>
        <pc:picChg chg="add mod">
          <ac:chgData name="Lowder, Nathan - FPAC-NRCS, NC" userId="aebffd68-daf1-4dd1-abf1-26fe6d39dce1" providerId="ADAL" clId="{348036B9-4103-44DD-A26A-1E9FBD810EE7}" dt="2025-03-11T15:14:22.689" v="45"/>
          <ac:picMkLst>
            <pc:docMk/>
            <pc:sldMk cId="2514945278" sldId="299"/>
            <ac:picMk id="4" creationId="{75D7EC91-F29E-7AA6-346A-8582F7879EC2}"/>
          </ac:picMkLst>
        </pc:picChg>
        <pc:picChg chg="add mod">
          <ac:chgData name="Lowder, Nathan - FPAC-NRCS, NC" userId="aebffd68-daf1-4dd1-abf1-26fe6d39dce1" providerId="ADAL" clId="{348036B9-4103-44DD-A26A-1E9FBD810EE7}" dt="2025-03-11T15:14:34.786" v="46"/>
          <ac:picMkLst>
            <pc:docMk/>
            <pc:sldMk cId="2514945278" sldId="299"/>
            <ac:picMk id="5" creationId="{ECE8376B-201A-5588-9056-D9276B435ADA}"/>
          </ac:picMkLst>
        </pc:picChg>
      </pc:sldChg>
      <pc:sldChg chg="del">
        <pc:chgData name="Lowder, Nathan - FPAC-NRCS, NC" userId="aebffd68-daf1-4dd1-abf1-26fe6d39dce1" providerId="ADAL" clId="{348036B9-4103-44DD-A26A-1E9FBD810EE7}" dt="2025-03-11T15:13:43.733" v="44" actId="2696"/>
        <pc:sldMkLst>
          <pc:docMk/>
          <pc:sldMk cId="4055403140" sldId="301"/>
        </pc:sldMkLst>
      </pc:sldChg>
      <pc:sldChg chg="del">
        <pc:chgData name="Lowder, Nathan - FPAC-NRCS, NC" userId="aebffd68-daf1-4dd1-abf1-26fe6d39dce1" providerId="ADAL" clId="{348036B9-4103-44DD-A26A-1E9FBD810EE7}" dt="2025-03-11T16:30:43.675" v="1278" actId="47"/>
        <pc:sldMkLst>
          <pc:docMk/>
          <pc:sldMk cId="3109368390" sldId="304"/>
        </pc:sldMkLst>
      </pc:sldChg>
      <pc:sldChg chg="del">
        <pc:chgData name="Lowder, Nathan - FPAC-NRCS, NC" userId="aebffd68-daf1-4dd1-abf1-26fe6d39dce1" providerId="ADAL" clId="{348036B9-4103-44DD-A26A-1E9FBD810EE7}" dt="2025-03-11T16:30:43.675" v="1278" actId="47"/>
        <pc:sldMkLst>
          <pc:docMk/>
          <pc:sldMk cId="1104811498" sldId="305"/>
        </pc:sldMkLst>
      </pc:sldChg>
      <pc:sldChg chg="del">
        <pc:chgData name="Lowder, Nathan - FPAC-NRCS, NC" userId="aebffd68-daf1-4dd1-abf1-26fe6d39dce1" providerId="ADAL" clId="{348036B9-4103-44DD-A26A-1E9FBD810EE7}" dt="2025-03-11T15:12:23.285" v="0" actId="2696"/>
        <pc:sldMkLst>
          <pc:docMk/>
          <pc:sldMk cId="434389277" sldId="310"/>
        </pc:sldMkLst>
      </pc:sldChg>
      <pc:sldChg chg="addSp delSp modSp mod modClrScheme chgLayout modNotesTx">
        <pc:chgData name="Lowder, Nathan - FPAC-NRCS, NC" userId="aebffd68-daf1-4dd1-abf1-26fe6d39dce1" providerId="ADAL" clId="{348036B9-4103-44DD-A26A-1E9FBD810EE7}" dt="2025-03-11T15:18:19.896" v="128"/>
        <pc:sldMkLst>
          <pc:docMk/>
          <pc:sldMk cId="1643912681" sldId="311"/>
        </pc:sldMkLst>
        <pc:spChg chg="del mod ord">
          <ac:chgData name="Lowder, Nathan - FPAC-NRCS, NC" userId="aebffd68-daf1-4dd1-abf1-26fe6d39dce1" providerId="ADAL" clId="{348036B9-4103-44DD-A26A-1E9FBD810EE7}" dt="2025-03-11T15:17:30.849" v="100" actId="700"/>
          <ac:spMkLst>
            <pc:docMk/>
            <pc:sldMk cId="1643912681" sldId="311"/>
            <ac:spMk id="2" creationId="{E2982F23-ABB3-8AF6-0A1F-454EC0D4A964}"/>
          </ac:spMkLst>
        </pc:spChg>
        <pc:spChg chg="del">
          <ac:chgData name="Lowder, Nathan - FPAC-NRCS, NC" userId="aebffd68-daf1-4dd1-abf1-26fe6d39dce1" providerId="ADAL" clId="{348036B9-4103-44DD-A26A-1E9FBD810EE7}" dt="2025-03-11T15:17:30.849" v="100" actId="700"/>
          <ac:spMkLst>
            <pc:docMk/>
            <pc:sldMk cId="1643912681" sldId="311"/>
            <ac:spMk id="3" creationId="{DE585759-26A7-EA21-1B95-529614D90839}"/>
          </ac:spMkLst>
        </pc:spChg>
        <pc:spChg chg="del">
          <ac:chgData name="Lowder, Nathan - FPAC-NRCS, NC" userId="aebffd68-daf1-4dd1-abf1-26fe6d39dce1" providerId="ADAL" clId="{348036B9-4103-44DD-A26A-1E9FBD810EE7}" dt="2025-03-11T15:17:30.849" v="100" actId="700"/>
          <ac:spMkLst>
            <pc:docMk/>
            <pc:sldMk cId="1643912681" sldId="311"/>
            <ac:spMk id="4" creationId="{4064E849-C50F-B14F-48F5-1E178FE21A21}"/>
          </ac:spMkLst>
        </pc:spChg>
        <pc:spChg chg="add mod ord">
          <ac:chgData name="Lowder, Nathan - FPAC-NRCS, NC" userId="aebffd68-daf1-4dd1-abf1-26fe6d39dce1" providerId="ADAL" clId="{348036B9-4103-44DD-A26A-1E9FBD810EE7}" dt="2025-03-11T15:18:00.378" v="127" actId="122"/>
          <ac:spMkLst>
            <pc:docMk/>
            <pc:sldMk cId="1643912681" sldId="311"/>
            <ac:spMk id="5" creationId="{929634F4-D55C-5677-5B2C-64E904429CB0}"/>
          </ac:spMkLst>
        </pc:spChg>
      </pc:sldChg>
      <pc:sldChg chg="del">
        <pc:chgData name="Lowder, Nathan - FPAC-NRCS, NC" userId="aebffd68-daf1-4dd1-abf1-26fe6d39dce1" providerId="ADAL" clId="{348036B9-4103-44DD-A26A-1E9FBD810EE7}" dt="2025-03-11T16:30:43.675" v="1278" actId="47"/>
        <pc:sldMkLst>
          <pc:docMk/>
          <pc:sldMk cId="1225272035" sldId="312"/>
        </pc:sldMkLst>
      </pc:sldChg>
      <pc:sldChg chg="del">
        <pc:chgData name="Lowder, Nathan - FPAC-NRCS, NC" userId="aebffd68-daf1-4dd1-abf1-26fe6d39dce1" providerId="ADAL" clId="{348036B9-4103-44DD-A26A-1E9FBD810EE7}" dt="2025-03-11T16:30:43.675" v="1278" actId="47"/>
        <pc:sldMkLst>
          <pc:docMk/>
          <pc:sldMk cId="1503973667" sldId="313"/>
        </pc:sldMkLst>
      </pc:sldChg>
      <pc:sldChg chg="modSp mod modAnim modNotesTx">
        <pc:chgData name="Lowder, Nathan - FPAC-NRCS, NC" userId="aebffd68-daf1-4dd1-abf1-26fe6d39dce1" providerId="ADAL" clId="{348036B9-4103-44DD-A26A-1E9FBD810EE7}" dt="2025-03-11T15:36:00.409" v="389"/>
        <pc:sldMkLst>
          <pc:docMk/>
          <pc:sldMk cId="3104962191" sldId="314"/>
        </pc:sldMkLst>
        <pc:spChg chg="mod">
          <ac:chgData name="Lowder, Nathan - FPAC-NRCS, NC" userId="aebffd68-daf1-4dd1-abf1-26fe6d39dce1" providerId="ADAL" clId="{348036B9-4103-44DD-A26A-1E9FBD810EE7}" dt="2025-03-11T15:15:21.843" v="84" actId="20577"/>
          <ac:spMkLst>
            <pc:docMk/>
            <pc:sldMk cId="3104962191" sldId="314"/>
            <ac:spMk id="2" creationId="{74FC71BB-0592-DA7B-4540-EE7321F7E18C}"/>
          </ac:spMkLst>
        </pc:spChg>
        <pc:spChg chg="mod">
          <ac:chgData name="Lowder, Nathan - FPAC-NRCS, NC" userId="aebffd68-daf1-4dd1-abf1-26fe6d39dce1" providerId="ADAL" clId="{348036B9-4103-44DD-A26A-1E9FBD810EE7}" dt="2025-03-11T15:15:34.592" v="85"/>
          <ac:spMkLst>
            <pc:docMk/>
            <pc:sldMk cId="3104962191" sldId="314"/>
            <ac:spMk id="3" creationId="{F472CA95-C57D-1CA9-CCB6-A08EF5727DDF}"/>
          </ac:spMkLst>
        </pc:spChg>
      </pc:sldChg>
      <pc:sldChg chg="modSp new mod modAnim modNotesTx">
        <pc:chgData name="Lowder, Nathan - FPAC-NRCS, NC" userId="aebffd68-daf1-4dd1-abf1-26fe6d39dce1" providerId="ADAL" clId="{348036B9-4103-44DD-A26A-1E9FBD810EE7}" dt="2025-03-11T15:36:15.685" v="391"/>
        <pc:sldMkLst>
          <pc:docMk/>
          <pc:sldMk cId="1850470478" sldId="315"/>
        </pc:sldMkLst>
        <pc:spChg chg="mod">
          <ac:chgData name="Lowder, Nathan - FPAC-NRCS, NC" userId="aebffd68-daf1-4dd1-abf1-26fe6d39dce1" providerId="ADAL" clId="{348036B9-4103-44DD-A26A-1E9FBD810EE7}" dt="2025-03-11T15:15:51.296" v="98" actId="20577"/>
          <ac:spMkLst>
            <pc:docMk/>
            <pc:sldMk cId="1850470478" sldId="315"/>
            <ac:spMk id="2" creationId="{0E1EBFFD-E3F2-47E7-FA59-5D41F69F5729}"/>
          </ac:spMkLst>
        </pc:spChg>
        <pc:spChg chg="mod">
          <ac:chgData name="Lowder, Nathan - FPAC-NRCS, NC" userId="aebffd68-daf1-4dd1-abf1-26fe6d39dce1" providerId="ADAL" clId="{348036B9-4103-44DD-A26A-1E9FBD810EE7}" dt="2025-03-11T15:16:01.256" v="99"/>
          <ac:spMkLst>
            <pc:docMk/>
            <pc:sldMk cId="1850470478" sldId="315"/>
            <ac:spMk id="3" creationId="{64D79EB5-79CF-C4AF-A7C3-17F6D30AFB52}"/>
          </ac:spMkLst>
        </pc:spChg>
      </pc:sldChg>
      <pc:sldChg chg="addSp delSp modSp new mod modClrScheme modAnim chgLayout modNotesTx">
        <pc:chgData name="Lowder, Nathan - FPAC-NRCS, NC" userId="aebffd68-daf1-4dd1-abf1-26fe6d39dce1" providerId="ADAL" clId="{348036B9-4103-44DD-A26A-1E9FBD810EE7}" dt="2025-03-11T15:37:54.502" v="395"/>
        <pc:sldMkLst>
          <pc:docMk/>
          <pc:sldMk cId="2756416871" sldId="316"/>
        </pc:sldMkLst>
        <pc:spChg chg="del mod ord">
          <ac:chgData name="Lowder, Nathan - FPAC-NRCS, NC" userId="aebffd68-daf1-4dd1-abf1-26fe6d39dce1" providerId="ADAL" clId="{348036B9-4103-44DD-A26A-1E9FBD810EE7}" dt="2025-03-11T15:19:49.448" v="132" actId="700"/>
          <ac:spMkLst>
            <pc:docMk/>
            <pc:sldMk cId="2756416871" sldId="316"/>
            <ac:spMk id="2" creationId="{A1A7452A-C9AF-748D-FE1B-6941B2E60C97}"/>
          </ac:spMkLst>
        </pc:spChg>
        <pc:spChg chg="add mod ord">
          <ac:chgData name="Lowder, Nathan - FPAC-NRCS, NC" userId="aebffd68-daf1-4dd1-abf1-26fe6d39dce1" providerId="ADAL" clId="{348036B9-4103-44DD-A26A-1E9FBD810EE7}" dt="2025-03-11T15:21:36.280" v="186" actId="1076"/>
          <ac:spMkLst>
            <pc:docMk/>
            <pc:sldMk cId="2756416871" sldId="316"/>
            <ac:spMk id="3" creationId="{5E4DFCF2-F5B9-8C87-C4C7-8C3FAD4574E1}"/>
          </ac:spMkLst>
        </pc:spChg>
        <pc:spChg chg="add mod ord">
          <ac:chgData name="Lowder, Nathan - FPAC-NRCS, NC" userId="aebffd68-daf1-4dd1-abf1-26fe6d39dce1" providerId="ADAL" clId="{348036B9-4103-44DD-A26A-1E9FBD810EE7}" dt="2025-03-11T15:21:28.560" v="185" actId="255"/>
          <ac:spMkLst>
            <pc:docMk/>
            <pc:sldMk cId="2756416871" sldId="316"/>
            <ac:spMk id="4" creationId="{62F085C4-5B9F-C45C-7456-C17BB92E922E}"/>
          </ac:spMkLst>
        </pc:spChg>
        <pc:spChg chg="add mod">
          <ac:chgData name="Lowder, Nathan - FPAC-NRCS, NC" userId="aebffd68-daf1-4dd1-abf1-26fe6d39dce1" providerId="ADAL" clId="{348036B9-4103-44DD-A26A-1E9FBD810EE7}" dt="2025-03-11T15:22:40.027" v="190" actId="255"/>
          <ac:spMkLst>
            <pc:docMk/>
            <pc:sldMk cId="2756416871" sldId="316"/>
            <ac:spMk id="8" creationId="{42B11D5D-8DEE-04B6-6F38-25689FAEB44B}"/>
          </ac:spMkLst>
        </pc:spChg>
        <pc:picChg chg="add">
          <ac:chgData name="Lowder, Nathan - FPAC-NRCS, NC" userId="aebffd68-daf1-4dd1-abf1-26fe6d39dce1" providerId="ADAL" clId="{348036B9-4103-44DD-A26A-1E9FBD810EE7}" dt="2025-03-11T15:20:45.514" v="180"/>
          <ac:picMkLst>
            <pc:docMk/>
            <pc:sldMk cId="2756416871" sldId="316"/>
            <ac:picMk id="5" creationId="{1DF5EF8E-A8CA-EC68-BDC3-E75C9C96F772}"/>
          </ac:picMkLst>
        </pc:picChg>
        <pc:picChg chg="add mod">
          <ac:chgData name="Lowder, Nathan - FPAC-NRCS, NC" userId="aebffd68-daf1-4dd1-abf1-26fe6d39dce1" providerId="ADAL" clId="{348036B9-4103-44DD-A26A-1E9FBD810EE7}" dt="2025-03-11T15:21:16.033" v="184" actId="1076"/>
          <ac:picMkLst>
            <pc:docMk/>
            <pc:sldMk cId="2756416871" sldId="316"/>
            <ac:picMk id="6" creationId="{A7C620A0-B2E6-3953-C527-40B63A45BC8C}"/>
          </ac:picMkLst>
        </pc:picChg>
      </pc:sldChg>
      <pc:sldChg chg="addSp modSp new mod modAnim modNotesTx">
        <pc:chgData name="Lowder, Nathan - FPAC-NRCS, NC" userId="aebffd68-daf1-4dd1-abf1-26fe6d39dce1" providerId="ADAL" clId="{348036B9-4103-44DD-A26A-1E9FBD810EE7}" dt="2025-03-11T15:39:37.950" v="401"/>
        <pc:sldMkLst>
          <pc:docMk/>
          <pc:sldMk cId="3518654548" sldId="317"/>
        </pc:sldMkLst>
        <pc:spChg chg="mod">
          <ac:chgData name="Lowder, Nathan - FPAC-NRCS, NC" userId="aebffd68-daf1-4dd1-abf1-26fe6d39dce1" providerId="ADAL" clId="{348036B9-4103-44DD-A26A-1E9FBD810EE7}" dt="2025-03-11T15:24:11.568" v="224" actId="1076"/>
          <ac:spMkLst>
            <pc:docMk/>
            <pc:sldMk cId="3518654548" sldId="317"/>
            <ac:spMk id="2" creationId="{F05B8888-9D57-1104-CCBA-8ED91D81869A}"/>
          </ac:spMkLst>
        </pc:spChg>
        <pc:spChg chg="mod">
          <ac:chgData name="Lowder, Nathan - FPAC-NRCS, NC" userId="aebffd68-daf1-4dd1-abf1-26fe6d39dce1" providerId="ADAL" clId="{348036B9-4103-44DD-A26A-1E9FBD810EE7}" dt="2025-03-11T15:38:54.943" v="398" actId="2711"/>
          <ac:spMkLst>
            <pc:docMk/>
            <pc:sldMk cId="3518654548" sldId="317"/>
            <ac:spMk id="3" creationId="{ACEB11A9-EE91-98AD-89B6-CA43B3C1DDCE}"/>
          </ac:spMkLst>
        </pc:spChg>
        <pc:spChg chg="add mod">
          <ac:chgData name="Lowder, Nathan - FPAC-NRCS, NC" userId="aebffd68-daf1-4dd1-abf1-26fe6d39dce1" providerId="ADAL" clId="{348036B9-4103-44DD-A26A-1E9FBD810EE7}" dt="2025-03-11T15:25:06.279" v="229" actId="1076"/>
          <ac:spMkLst>
            <pc:docMk/>
            <pc:sldMk cId="3518654548" sldId="317"/>
            <ac:spMk id="6" creationId="{B1D95B7E-0233-415D-19CC-097C6878C406}"/>
          </ac:spMkLst>
        </pc:spChg>
        <pc:picChg chg="add mod">
          <ac:chgData name="Lowder, Nathan - FPAC-NRCS, NC" userId="aebffd68-daf1-4dd1-abf1-26fe6d39dce1" providerId="ADAL" clId="{348036B9-4103-44DD-A26A-1E9FBD810EE7}" dt="2025-03-11T15:24:14.255" v="225" actId="1076"/>
          <ac:picMkLst>
            <pc:docMk/>
            <pc:sldMk cId="3518654548" sldId="317"/>
            <ac:picMk id="4" creationId="{AD11948D-852D-A521-F950-65B23A6ECA8A}"/>
          </ac:picMkLst>
        </pc:picChg>
      </pc:sldChg>
      <pc:sldChg chg="addSp modSp new mod modAnim modNotesTx">
        <pc:chgData name="Lowder, Nathan - FPAC-NRCS, NC" userId="aebffd68-daf1-4dd1-abf1-26fe6d39dce1" providerId="ADAL" clId="{348036B9-4103-44DD-A26A-1E9FBD810EE7}" dt="2025-03-11T15:40:15.752" v="405"/>
        <pc:sldMkLst>
          <pc:docMk/>
          <pc:sldMk cId="624084545" sldId="318"/>
        </pc:sldMkLst>
        <pc:spChg chg="mod">
          <ac:chgData name="Lowder, Nathan - FPAC-NRCS, NC" userId="aebffd68-daf1-4dd1-abf1-26fe6d39dce1" providerId="ADAL" clId="{348036B9-4103-44DD-A26A-1E9FBD810EE7}" dt="2025-03-11T15:39:58.601" v="402" actId="1076"/>
          <ac:spMkLst>
            <pc:docMk/>
            <pc:sldMk cId="624084545" sldId="318"/>
            <ac:spMk id="2" creationId="{18D26B54-3C67-AE2E-D505-712F5121D8CE}"/>
          </ac:spMkLst>
        </pc:spChg>
        <pc:spChg chg="mod">
          <ac:chgData name="Lowder, Nathan - FPAC-NRCS, NC" userId="aebffd68-daf1-4dd1-abf1-26fe6d39dce1" providerId="ADAL" clId="{348036B9-4103-44DD-A26A-1E9FBD810EE7}" dt="2025-03-11T15:27:48.159" v="276" actId="255"/>
          <ac:spMkLst>
            <pc:docMk/>
            <pc:sldMk cId="624084545" sldId="318"/>
            <ac:spMk id="3" creationId="{43E3C47E-418C-22E6-3DDE-85FC66C352C0}"/>
          </ac:spMkLst>
        </pc:spChg>
        <pc:spChg chg="add mod">
          <ac:chgData name="Lowder, Nathan - FPAC-NRCS, NC" userId="aebffd68-daf1-4dd1-abf1-26fe6d39dce1" providerId="ADAL" clId="{348036B9-4103-44DD-A26A-1E9FBD810EE7}" dt="2025-03-11T15:28:58.696" v="287" actId="1076"/>
          <ac:spMkLst>
            <pc:docMk/>
            <pc:sldMk cId="624084545" sldId="318"/>
            <ac:spMk id="7" creationId="{7DD67269-CE88-792B-4655-F80680BF1B1E}"/>
          </ac:spMkLst>
        </pc:spChg>
        <pc:picChg chg="add">
          <ac:chgData name="Lowder, Nathan - FPAC-NRCS, NC" userId="aebffd68-daf1-4dd1-abf1-26fe6d39dce1" providerId="ADAL" clId="{348036B9-4103-44DD-A26A-1E9FBD810EE7}" dt="2025-03-11T15:27:59.536" v="277"/>
          <ac:picMkLst>
            <pc:docMk/>
            <pc:sldMk cId="624084545" sldId="318"/>
            <ac:picMk id="4" creationId="{4B887D05-40F7-7CE6-812E-BDAA89C10F5B}"/>
          </ac:picMkLst>
        </pc:picChg>
        <pc:picChg chg="add mod">
          <ac:chgData name="Lowder, Nathan - FPAC-NRCS, NC" userId="aebffd68-daf1-4dd1-abf1-26fe6d39dce1" providerId="ADAL" clId="{348036B9-4103-44DD-A26A-1E9FBD810EE7}" dt="2025-03-11T15:28:26.866" v="283" actId="1076"/>
          <ac:picMkLst>
            <pc:docMk/>
            <pc:sldMk cId="624084545" sldId="318"/>
            <ac:picMk id="5" creationId="{6EAF902C-D4F0-1F16-5979-3D25C63EA426}"/>
          </ac:picMkLst>
        </pc:picChg>
      </pc:sldChg>
      <pc:sldChg chg="addSp delSp modSp new mod modAnim modNotesTx">
        <pc:chgData name="Lowder, Nathan - FPAC-NRCS, NC" userId="aebffd68-daf1-4dd1-abf1-26fe6d39dce1" providerId="ADAL" clId="{348036B9-4103-44DD-A26A-1E9FBD810EE7}" dt="2025-03-11T15:40:52.294" v="407"/>
        <pc:sldMkLst>
          <pc:docMk/>
          <pc:sldMk cId="773668121" sldId="319"/>
        </pc:sldMkLst>
        <pc:spChg chg="mod">
          <ac:chgData name="Lowder, Nathan - FPAC-NRCS, NC" userId="aebffd68-daf1-4dd1-abf1-26fe6d39dce1" providerId="ADAL" clId="{348036B9-4103-44DD-A26A-1E9FBD810EE7}" dt="2025-03-11T15:30:01.510" v="341" actId="20577"/>
          <ac:spMkLst>
            <pc:docMk/>
            <pc:sldMk cId="773668121" sldId="319"/>
            <ac:spMk id="2" creationId="{4D2E10B8-F56D-2EEB-C7B0-F43535D2C446}"/>
          </ac:spMkLst>
        </pc:spChg>
        <pc:spChg chg="mod">
          <ac:chgData name="Lowder, Nathan - FPAC-NRCS, NC" userId="aebffd68-daf1-4dd1-abf1-26fe6d39dce1" providerId="ADAL" clId="{348036B9-4103-44DD-A26A-1E9FBD810EE7}" dt="2025-03-11T15:30:33.468" v="344" actId="255"/>
          <ac:spMkLst>
            <pc:docMk/>
            <pc:sldMk cId="773668121" sldId="319"/>
            <ac:spMk id="3" creationId="{609B3DC1-3D4A-F652-1FFB-FBBF947FBBF0}"/>
          </ac:spMkLst>
        </pc:spChg>
        <pc:spChg chg="add del">
          <ac:chgData name="Lowder, Nathan - FPAC-NRCS, NC" userId="aebffd68-daf1-4dd1-abf1-26fe6d39dce1" providerId="ADAL" clId="{348036B9-4103-44DD-A26A-1E9FBD810EE7}" dt="2025-03-11T15:31:12.325" v="348" actId="22"/>
          <ac:spMkLst>
            <pc:docMk/>
            <pc:sldMk cId="773668121" sldId="319"/>
            <ac:spMk id="6" creationId="{017DAEBF-6E6C-7F80-FBAD-B83F368F2ED8}"/>
          </ac:spMkLst>
        </pc:spChg>
        <pc:spChg chg="add mod">
          <ac:chgData name="Lowder, Nathan - FPAC-NRCS, NC" userId="aebffd68-daf1-4dd1-abf1-26fe6d39dce1" providerId="ADAL" clId="{348036B9-4103-44DD-A26A-1E9FBD810EE7}" dt="2025-03-11T15:31:44.860" v="352" actId="1076"/>
          <ac:spMkLst>
            <pc:docMk/>
            <pc:sldMk cId="773668121" sldId="319"/>
            <ac:spMk id="8" creationId="{065DEF14-24EE-6935-E744-17192D64867C}"/>
          </ac:spMkLst>
        </pc:spChg>
        <pc:picChg chg="add mod">
          <ac:chgData name="Lowder, Nathan - FPAC-NRCS, NC" userId="aebffd68-daf1-4dd1-abf1-26fe6d39dce1" providerId="ADAL" clId="{348036B9-4103-44DD-A26A-1E9FBD810EE7}" dt="2025-03-11T15:30:50.771" v="346" actId="1076"/>
          <ac:picMkLst>
            <pc:docMk/>
            <pc:sldMk cId="773668121" sldId="319"/>
            <ac:picMk id="4" creationId="{A0AC43AE-67D7-F715-5D09-0D9A05FBE793}"/>
          </ac:picMkLst>
        </pc:picChg>
      </pc:sldChg>
      <pc:sldChg chg="addSp modSp new mod modAnim modNotesTx">
        <pc:chgData name="Lowder, Nathan - FPAC-NRCS, NC" userId="aebffd68-daf1-4dd1-abf1-26fe6d39dce1" providerId="ADAL" clId="{348036B9-4103-44DD-A26A-1E9FBD810EE7}" dt="2025-03-11T15:41:54.142" v="411"/>
        <pc:sldMkLst>
          <pc:docMk/>
          <pc:sldMk cId="492992239" sldId="320"/>
        </pc:sldMkLst>
        <pc:spChg chg="mod">
          <ac:chgData name="Lowder, Nathan - FPAC-NRCS, NC" userId="aebffd68-daf1-4dd1-abf1-26fe6d39dce1" providerId="ADAL" clId="{348036B9-4103-44DD-A26A-1E9FBD810EE7}" dt="2025-03-11T15:33:10.187" v="377" actId="1076"/>
          <ac:spMkLst>
            <pc:docMk/>
            <pc:sldMk cId="492992239" sldId="320"/>
            <ac:spMk id="2" creationId="{F7750E28-73D5-88FB-2BE1-235C96C108A8}"/>
          </ac:spMkLst>
        </pc:spChg>
        <pc:spChg chg="mod">
          <ac:chgData name="Lowder, Nathan - FPAC-NRCS, NC" userId="aebffd68-daf1-4dd1-abf1-26fe6d39dce1" providerId="ADAL" clId="{348036B9-4103-44DD-A26A-1E9FBD810EE7}" dt="2025-03-11T15:33:15.401" v="378" actId="1076"/>
          <ac:spMkLst>
            <pc:docMk/>
            <pc:sldMk cId="492992239" sldId="320"/>
            <ac:spMk id="3" creationId="{84EBC666-C8E9-4F74-B00C-9256AC8ADCF7}"/>
          </ac:spMkLst>
        </pc:spChg>
        <pc:spChg chg="add mod">
          <ac:chgData name="Lowder, Nathan - FPAC-NRCS, NC" userId="aebffd68-daf1-4dd1-abf1-26fe6d39dce1" providerId="ADAL" clId="{348036B9-4103-44DD-A26A-1E9FBD810EE7}" dt="2025-03-11T15:34:13.352" v="386" actId="255"/>
          <ac:spMkLst>
            <pc:docMk/>
            <pc:sldMk cId="492992239" sldId="320"/>
            <ac:spMk id="6" creationId="{16B4F59B-2BFB-A12C-4B98-BDFF811C696E}"/>
          </ac:spMkLst>
        </pc:spChg>
        <pc:picChg chg="add mod">
          <ac:chgData name="Lowder, Nathan - FPAC-NRCS, NC" userId="aebffd68-daf1-4dd1-abf1-26fe6d39dce1" providerId="ADAL" clId="{348036B9-4103-44DD-A26A-1E9FBD810EE7}" dt="2025-03-11T15:33:37.146" v="382" actId="1076"/>
          <ac:picMkLst>
            <pc:docMk/>
            <pc:sldMk cId="492992239" sldId="320"/>
            <ac:picMk id="4" creationId="{DF54D031-6D3F-F816-3971-FD7CAF729B27}"/>
          </ac:picMkLst>
        </pc:picChg>
      </pc:sldChg>
      <pc:sldChg chg="addSp modSp new mod modAnim modNotesTx">
        <pc:chgData name="Lowder, Nathan - FPAC-NRCS, NC" userId="aebffd68-daf1-4dd1-abf1-26fe6d39dce1" providerId="ADAL" clId="{348036B9-4103-44DD-A26A-1E9FBD810EE7}" dt="2025-03-11T15:49:20.634" v="503"/>
        <pc:sldMkLst>
          <pc:docMk/>
          <pc:sldMk cId="4029255102" sldId="321"/>
        </pc:sldMkLst>
        <pc:spChg chg="mod">
          <ac:chgData name="Lowder, Nathan - FPAC-NRCS, NC" userId="aebffd68-daf1-4dd1-abf1-26fe6d39dce1" providerId="ADAL" clId="{348036B9-4103-44DD-A26A-1E9FBD810EE7}" dt="2025-03-11T15:42:25.580" v="443" actId="20577"/>
          <ac:spMkLst>
            <pc:docMk/>
            <pc:sldMk cId="4029255102" sldId="321"/>
            <ac:spMk id="2" creationId="{21EBB818-7494-2C6B-B9A9-B2618C5BA112}"/>
          </ac:spMkLst>
        </pc:spChg>
        <pc:spChg chg="mod">
          <ac:chgData name="Lowder, Nathan - FPAC-NRCS, NC" userId="aebffd68-daf1-4dd1-abf1-26fe6d39dce1" providerId="ADAL" clId="{348036B9-4103-44DD-A26A-1E9FBD810EE7}" dt="2025-03-11T15:43:01.460" v="446" actId="255"/>
          <ac:spMkLst>
            <pc:docMk/>
            <pc:sldMk cId="4029255102" sldId="321"/>
            <ac:spMk id="3" creationId="{15423C20-F366-D75F-5616-05E4312817D0}"/>
          </ac:spMkLst>
        </pc:spChg>
        <pc:spChg chg="add mod">
          <ac:chgData name="Lowder, Nathan - FPAC-NRCS, NC" userId="aebffd68-daf1-4dd1-abf1-26fe6d39dce1" providerId="ADAL" clId="{348036B9-4103-44DD-A26A-1E9FBD810EE7}" dt="2025-03-11T15:44:14.670" v="456" actId="255"/>
          <ac:spMkLst>
            <pc:docMk/>
            <pc:sldMk cId="4029255102" sldId="321"/>
            <ac:spMk id="6" creationId="{4B1456A0-463E-7EFC-E728-40F4921386FE}"/>
          </ac:spMkLst>
        </pc:spChg>
        <pc:picChg chg="add mod">
          <ac:chgData name="Lowder, Nathan - FPAC-NRCS, NC" userId="aebffd68-daf1-4dd1-abf1-26fe6d39dce1" providerId="ADAL" clId="{348036B9-4103-44DD-A26A-1E9FBD810EE7}" dt="2025-03-11T15:43:48.964" v="453" actId="1076"/>
          <ac:picMkLst>
            <pc:docMk/>
            <pc:sldMk cId="4029255102" sldId="321"/>
            <ac:picMk id="4" creationId="{A2C31B1C-EB47-3583-3480-22EF631C2733}"/>
          </ac:picMkLst>
        </pc:picChg>
      </pc:sldChg>
      <pc:sldChg chg="addSp modSp new mod modAnim modNotesTx">
        <pc:chgData name="Lowder, Nathan - FPAC-NRCS, NC" userId="aebffd68-daf1-4dd1-abf1-26fe6d39dce1" providerId="ADAL" clId="{348036B9-4103-44DD-A26A-1E9FBD810EE7}" dt="2025-03-11T15:49:43.299" v="504"/>
        <pc:sldMkLst>
          <pc:docMk/>
          <pc:sldMk cId="4207128448" sldId="322"/>
        </pc:sldMkLst>
        <pc:spChg chg="mod">
          <ac:chgData name="Lowder, Nathan - FPAC-NRCS, NC" userId="aebffd68-daf1-4dd1-abf1-26fe6d39dce1" providerId="ADAL" clId="{348036B9-4103-44DD-A26A-1E9FBD810EE7}" dt="2025-03-11T15:46:29.659" v="490" actId="1076"/>
          <ac:spMkLst>
            <pc:docMk/>
            <pc:sldMk cId="4207128448" sldId="322"/>
            <ac:spMk id="2" creationId="{E6EDC1CC-5A51-7F0C-82F5-3E9EEDD4228B}"/>
          </ac:spMkLst>
        </pc:spChg>
        <pc:spChg chg="mod">
          <ac:chgData name="Lowder, Nathan - FPAC-NRCS, NC" userId="aebffd68-daf1-4dd1-abf1-26fe6d39dce1" providerId="ADAL" clId="{348036B9-4103-44DD-A26A-1E9FBD810EE7}" dt="2025-03-11T15:47:38.001" v="499" actId="20577"/>
          <ac:spMkLst>
            <pc:docMk/>
            <pc:sldMk cId="4207128448" sldId="322"/>
            <ac:spMk id="3" creationId="{15EB03A2-1EA3-A3B1-8838-C5FE6BEA8A35}"/>
          </ac:spMkLst>
        </pc:spChg>
        <pc:spChg chg="add mod">
          <ac:chgData name="Lowder, Nathan - FPAC-NRCS, NC" userId="aebffd68-daf1-4dd1-abf1-26fe6d39dce1" providerId="ADAL" clId="{348036B9-4103-44DD-A26A-1E9FBD810EE7}" dt="2025-03-11T15:47:17.074" v="496" actId="1076"/>
          <ac:spMkLst>
            <pc:docMk/>
            <pc:sldMk cId="4207128448" sldId="322"/>
            <ac:spMk id="6" creationId="{8ABA8E60-B809-BB58-772D-2D23443C61F4}"/>
          </ac:spMkLst>
        </pc:spChg>
        <pc:picChg chg="add mod">
          <ac:chgData name="Lowder, Nathan - FPAC-NRCS, NC" userId="aebffd68-daf1-4dd1-abf1-26fe6d39dce1" providerId="ADAL" clId="{348036B9-4103-44DD-A26A-1E9FBD810EE7}" dt="2025-03-11T15:46:03.862" v="487" actId="1076"/>
          <ac:picMkLst>
            <pc:docMk/>
            <pc:sldMk cId="4207128448" sldId="322"/>
            <ac:picMk id="4" creationId="{1B5D1D5C-A691-6205-5EB5-E49E251BE8EB}"/>
          </ac:picMkLst>
        </pc:picChg>
      </pc:sldChg>
      <pc:sldChg chg="addSp delSp modSp new mod modClrScheme chgLayout modNotesTx">
        <pc:chgData name="Lowder, Nathan - FPAC-NRCS, NC" userId="aebffd68-daf1-4dd1-abf1-26fe6d39dce1" providerId="ADAL" clId="{348036B9-4103-44DD-A26A-1E9FBD810EE7}" dt="2025-03-11T15:50:59.096" v="563" actId="1076"/>
        <pc:sldMkLst>
          <pc:docMk/>
          <pc:sldMk cId="474117828" sldId="323"/>
        </pc:sldMkLst>
        <pc:spChg chg="del">
          <ac:chgData name="Lowder, Nathan - FPAC-NRCS, NC" userId="aebffd68-daf1-4dd1-abf1-26fe6d39dce1" providerId="ADAL" clId="{348036B9-4103-44DD-A26A-1E9FBD810EE7}" dt="2025-03-11T15:50:23.802" v="507" actId="700"/>
          <ac:spMkLst>
            <pc:docMk/>
            <pc:sldMk cId="474117828" sldId="323"/>
            <ac:spMk id="2" creationId="{3F1AA941-99A9-36C8-9866-11EFE906B7E5}"/>
          </ac:spMkLst>
        </pc:spChg>
        <pc:spChg chg="del mod ord">
          <ac:chgData name="Lowder, Nathan - FPAC-NRCS, NC" userId="aebffd68-daf1-4dd1-abf1-26fe6d39dce1" providerId="ADAL" clId="{348036B9-4103-44DD-A26A-1E9FBD810EE7}" dt="2025-03-11T15:50:23.802" v="507" actId="700"/>
          <ac:spMkLst>
            <pc:docMk/>
            <pc:sldMk cId="474117828" sldId="323"/>
            <ac:spMk id="3" creationId="{6135CDBC-EDCF-F5F8-E1E9-94A1030B242F}"/>
          </ac:spMkLst>
        </pc:spChg>
        <pc:spChg chg="add mod ord">
          <ac:chgData name="Lowder, Nathan - FPAC-NRCS, NC" userId="aebffd68-daf1-4dd1-abf1-26fe6d39dce1" providerId="ADAL" clId="{348036B9-4103-44DD-A26A-1E9FBD810EE7}" dt="2025-03-11T15:50:59.096" v="563" actId="1076"/>
          <ac:spMkLst>
            <pc:docMk/>
            <pc:sldMk cId="474117828" sldId="323"/>
            <ac:spMk id="4" creationId="{90EF2D35-45FB-712A-5674-0500D79D140B}"/>
          </ac:spMkLst>
        </pc:spChg>
      </pc:sldChg>
      <pc:sldChg chg="modSp new mod modNotesTx">
        <pc:chgData name="Lowder, Nathan - FPAC-NRCS, NC" userId="aebffd68-daf1-4dd1-abf1-26fe6d39dce1" providerId="ADAL" clId="{348036B9-4103-44DD-A26A-1E9FBD810EE7}" dt="2025-03-11T15:52:09.618" v="622" actId="1076"/>
        <pc:sldMkLst>
          <pc:docMk/>
          <pc:sldMk cId="2516730760" sldId="324"/>
        </pc:sldMkLst>
        <pc:spChg chg="mod">
          <ac:chgData name="Lowder, Nathan - FPAC-NRCS, NC" userId="aebffd68-daf1-4dd1-abf1-26fe6d39dce1" providerId="ADAL" clId="{348036B9-4103-44DD-A26A-1E9FBD810EE7}" dt="2025-03-11T15:52:09.618" v="622" actId="1076"/>
          <ac:spMkLst>
            <pc:docMk/>
            <pc:sldMk cId="2516730760" sldId="324"/>
            <ac:spMk id="2" creationId="{11BBE453-5115-E428-15B5-12D4C6960CBE}"/>
          </ac:spMkLst>
        </pc:spChg>
      </pc:sldChg>
      <pc:sldChg chg="addSp delSp modSp new mod modClrScheme modAnim chgLayout modNotesTx">
        <pc:chgData name="Lowder, Nathan - FPAC-NRCS, NC" userId="aebffd68-daf1-4dd1-abf1-26fe6d39dce1" providerId="ADAL" clId="{348036B9-4103-44DD-A26A-1E9FBD810EE7}" dt="2025-03-11T15:55:23.943" v="693"/>
        <pc:sldMkLst>
          <pc:docMk/>
          <pc:sldMk cId="1978068039" sldId="325"/>
        </pc:sldMkLst>
        <pc:spChg chg="del mod ord">
          <ac:chgData name="Lowder, Nathan - FPAC-NRCS, NC" userId="aebffd68-daf1-4dd1-abf1-26fe6d39dce1" providerId="ADAL" clId="{348036B9-4103-44DD-A26A-1E9FBD810EE7}" dt="2025-03-11T15:52:46.231" v="624" actId="700"/>
          <ac:spMkLst>
            <pc:docMk/>
            <pc:sldMk cId="1978068039" sldId="325"/>
            <ac:spMk id="2" creationId="{3AA4C394-FBD1-3682-F209-BCE59ED5DDD1}"/>
          </ac:spMkLst>
        </pc:spChg>
        <pc:spChg chg="add mod ord">
          <ac:chgData name="Lowder, Nathan - FPAC-NRCS, NC" userId="aebffd68-daf1-4dd1-abf1-26fe6d39dce1" providerId="ADAL" clId="{348036B9-4103-44DD-A26A-1E9FBD810EE7}" dt="2025-03-11T15:53:09.956" v="675" actId="20577"/>
          <ac:spMkLst>
            <pc:docMk/>
            <pc:sldMk cId="1978068039" sldId="325"/>
            <ac:spMk id="3" creationId="{A67D7C19-D500-4B6E-7D22-58BF36E9E1B5}"/>
          </ac:spMkLst>
        </pc:spChg>
        <pc:spChg chg="add mod ord">
          <ac:chgData name="Lowder, Nathan - FPAC-NRCS, NC" userId="aebffd68-daf1-4dd1-abf1-26fe6d39dce1" providerId="ADAL" clId="{348036B9-4103-44DD-A26A-1E9FBD810EE7}" dt="2025-03-11T15:53:43.360" v="679" actId="1076"/>
          <ac:spMkLst>
            <pc:docMk/>
            <pc:sldMk cId="1978068039" sldId="325"/>
            <ac:spMk id="4" creationId="{DD4A1126-DF23-6819-D2E3-C6BAF2C6E922}"/>
          </ac:spMkLst>
        </pc:spChg>
        <pc:spChg chg="add mod">
          <ac:chgData name="Lowder, Nathan - FPAC-NRCS, NC" userId="aebffd68-daf1-4dd1-abf1-26fe6d39dce1" providerId="ADAL" clId="{348036B9-4103-44DD-A26A-1E9FBD810EE7}" dt="2025-03-11T15:54:39.843" v="689" actId="255"/>
          <ac:spMkLst>
            <pc:docMk/>
            <pc:sldMk cId="1978068039" sldId="325"/>
            <ac:spMk id="7" creationId="{B501CB0C-A0F6-6973-C2FE-ABE9B4DBC2C5}"/>
          </ac:spMkLst>
        </pc:spChg>
        <pc:picChg chg="add mod">
          <ac:chgData name="Lowder, Nathan - FPAC-NRCS, NC" userId="aebffd68-daf1-4dd1-abf1-26fe6d39dce1" providerId="ADAL" clId="{348036B9-4103-44DD-A26A-1E9FBD810EE7}" dt="2025-03-11T15:54:08.692" v="684" actId="1076"/>
          <ac:picMkLst>
            <pc:docMk/>
            <pc:sldMk cId="1978068039" sldId="325"/>
            <ac:picMk id="5" creationId="{26931625-B5BE-AFD6-620F-BFB38EDB65E6}"/>
          </ac:picMkLst>
        </pc:picChg>
      </pc:sldChg>
      <pc:sldChg chg="addSp modSp new mod modAnim modNotesTx">
        <pc:chgData name="Lowder, Nathan - FPAC-NRCS, NC" userId="aebffd68-daf1-4dd1-abf1-26fe6d39dce1" providerId="ADAL" clId="{348036B9-4103-44DD-A26A-1E9FBD810EE7}" dt="2025-03-11T16:31:31.345" v="1280"/>
        <pc:sldMkLst>
          <pc:docMk/>
          <pc:sldMk cId="1338751830" sldId="326"/>
        </pc:sldMkLst>
        <pc:spChg chg="mod">
          <ac:chgData name="Lowder, Nathan - FPAC-NRCS, NC" userId="aebffd68-daf1-4dd1-abf1-26fe6d39dce1" providerId="ADAL" clId="{348036B9-4103-44DD-A26A-1E9FBD810EE7}" dt="2025-03-11T15:56:16.012" v="732" actId="20577"/>
          <ac:spMkLst>
            <pc:docMk/>
            <pc:sldMk cId="1338751830" sldId="326"/>
            <ac:spMk id="2" creationId="{C6939675-DABF-85A7-3B50-2CFD751EA201}"/>
          </ac:spMkLst>
        </pc:spChg>
        <pc:spChg chg="mod">
          <ac:chgData name="Lowder, Nathan - FPAC-NRCS, NC" userId="aebffd68-daf1-4dd1-abf1-26fe6d39dce1" providerId="ADAL" clId="{348036B9-4103-44DD-A26A-1E9FBD810EE7}" dt="2025-03-11T15:56:39.729" v="735" actId="255"/>
          <ac:spMkLst>
            <pc:docMk/>
            <pc:sldMk cId="1338751830" sldId="326"/>
            <ac:spMk id="3" creationId="{8E0261E5-3125-CFF1-0DFD-888499F27E76}"/>
          </ac:spMkLst>
        </pc:spChg>
        <pc:spChg chg="add mod">
          <ac:chgData name="Lowder, Nathan - FPAC-NRCS, NC" userId="aebffd68-daf1-4dd1-abf1-26fe6d39dce1" providerId="ADAL" clId="{348036B9-4103-44DD-A26A-1E9FBD810EE7}" dt="2025-03-11T15:57:24.585" v="743" actId="1076"/>
          <ac:spMkLst>
            <pc:docMk/>
            <pc:sldMk cId="1338751830" sldId="326"/>
            <ac:spMk id="6" creationId="{B62D1878-DF71-A404-62BA-1F50D7B46290}"/>
          </ac:spMkLst>
        </pc:spChg>
        <pc:picChg chg="add mod">
          <ac:chgData name="Lowder, Nathan - FPAC-NRCS, NC" userId="aebffd68-daf1-4dd1-abf1-26fe6d39dce1" providerId="ADAL" clId="{348036B9-4103-44DD-A26A-1E9FBD810EE7}" dt="2025-03-11T15:57:18.540" v="742" actId="1076"/>
          <ac:picMkLst>
            <pc:docMk/>
            <pc:sldMk cId="1338751830" sldId="326"/>
            <ac:picMk id="4" creationId="{5C3A86B9-AB31-7654-16E6-A3BA957B91B2}"/>
          </ac:picMkLst>
        </pc:picChg>
      </pc:sldChg>
      <pc:sldChg chg="addSp modSp new mod modAnim modNotesTx">
        <pc:chgData name="Lowder, Nathan - FPAC-NRCS, NC" userId="aebffd68-daf1-4dd1-abf1-26fe6d39dce1" providerId="ADAL" clId="{348036B9-4103-44DD-A26A-1E9FBD810EE7}" dt="2025-03-11T16:00:06.806" v="809"/>
        <pc:sldMkLst>
          <pc:docMk/>
          <pc:sldMk cId="3337628193" sldId="327"/>
        </pc:sldMkLst>
        <pc:spChg chg="mod">
          <ac:chgData name="Lowder, Nathan - FPAC-NRCS, NC" userId="aebffd68-daf1-4dd1-abf1-26fe6d39dce1" providerId="ADAL" clId="{348036B9-4103-44DD-A26A-1E9FBD810EE7}" dt="2025-03-11T15:59:50.814" v="807" actId="1076"/>
          <ac:spMkLst>
            <pc:docMk/>
            <pc:sldMk cId="3337628193" sldId="327"/>
            <ac:spMk id="2" creationId="{CC65898A-ECC3-045D-DB32-8C1FABC8C3E9}"/>
          </ac:spMkLst>
        </pc:spChg>
        <pc:spChg chg="mod">
          <ac:chgData name="Lowder, Nathan - FPAC-NRCS, NC" userId="aebffd68-daf1-4dd1-abf1-26fe6d39dce1" providerId="ADAL" clId="{348036B9-4103-44DD-A26A-1E9FBD810EE7}" dt="2025-03-11T15:58:51.747" v="799" actId="20577"/>
          <ac:spMkLst>
            <pc:docMk/>
            <pc:sldMk cId="3337628193" sldId="327"/>
            <ac:spMk id="3" creationId="{7CEE3554-7C58-A5B9-0BF0-64F6E22FA418}"/>
          </ac:spMkLst>
        </pc:spChg>
        <pc:spChg chg="add mod">
          <ac:chgData name="Lowder, Nathan - FPAC-NRCS, NC" userId="aebffd68-daf1-4dd1-abf1-26fe6d39dce1" providerId="ADAL" clId="{348036B9-4103-44DD-A26A-1E9FBD810EE7}" dt="2025-03-11T15:59:35.182" v="806" actId="1076"/>
          <ac:spMkLst>
            <pc:docMk/>
            <pc:sldMk cId="3337628193" sldId="327"/>
            <ac:spMk id="6" creationId="{55ECF4AE-BCFE-9355-947A-EC321495DAC5}"/>
          </ac:spMkLst>
        </pc:spChg>
        <pc:picChg chg="add mod">
          <ac:chgData name="Lowder, Nathan - FPAC-NRCS, NC" userId="aebffd68-daf1-4dd1-abf1-26fe6d39dce1" providerId="ADAL" clId="{348036B9-4103-44DD-A26A-1E9FBD810EE7}" dt="2025-03-11T15:59:06.891" v="801" actId="1076"/>
          <ac:picMkLst>
            <pc:docMk/>
            <pc:sldMk cId="3337628193" sldId="327"/>
            <ac:picMk id="4" creationId="{1DE7329F-75C1-6058-3121-4B666C00B4AD}"/>
          </ac:picMkLst>
        </pc:picChg>
      </pc:sldChg>
      <pc:sldChg chg="addSp modSp new mod modAnim modNotesTx">
        <pc:chgData name="Lowder, Nathan - FPAC-NRCS, NC" userId="aebffd68-daf1-4dd1-abf1-26fe6d39dce1" providerId="ADAL" clId="{348036B9-4103-44DD-A26A-1E9FBD810EE7}" dt="2025-03-11T16:02:59.315" v="856"/>
        <pc:sldMkLst>
          <pc:docMk/>
          <pc:sldMk cId="116606379" sldId="328"/>
        </pc:sldMkLst>
        <pc:spChg chg="mod">
          <ac:chgData name="Lowder, Nathan - FPAC-NRCS, NC" userId="aebffd68-daf1-4dd1-abf1-26fe6d39dce1" providerId="ADAL" clId="{348036B9-4103-44DD-A26A-1E9FBD810EE7}" dt="2025-03-11T16:00:49.887" v="840" actId="20577"/>
          <ac:spMkLst>
            <pc:docMk/>
            <pc:sldMk cId="116606379" sldId="328"/>
            <ac:spMk id="2" creationId="{D57A0DC4-0CB7-3CC2-9A8A-E223F573CD82}"/>
          </ac:spMkLst>
        </pc:spChg>
        <pc:spChg chg="mod">
          <ac:chgData name="Lowder, Nathan - FPAC-NRCS, NC" userId="aebffd68-daf1-4dd1-abf1-26fe6d39dce1" providerId="ADAL" clId="{348036B9-4103-44DD-A26A-1E9FBD810EE7}" dt="2025-03-11T16:01:19.021" v="843" actId="255"/>
          <ac:spMkLst>
            <pc:docMk/>
            <pc:sldMk cId="116606379" sldId="328"/>
            <ac:spMk id="3" creationId="{97B21BED-E61D-68BF-44B1-35AEDA596218}"/>
          </ac:spMkLst>
        </pc:spChg>
        <pc:spChg chg="add mod">
          <ac:chgData name="Lowder, Nathan - FPAC-NRCS, NC" userId="aebffd68-daf1-4dd1-abf1-26fe6d39dce1" providerId="ADAL" clId="{348036B9-4103-44DD-A26A-1E9FBD810EE7}" dt="2025-03-11T16:02:20.624" v="853" actId="122"/>
          <ac:spMkLst>
            <pc:docMk/>
            <pc:sldMk cId="116606379" sldId="328"/>
            <ac:spMk id="6" creationId="{D407626E-4B22-5DB9-CF3B-A421B326873F}"/>
          </ac:spMkLst>
        </pc:spChg>
        <pc:picChg chg="add mod">
          <ac:chgData name="Lowder, Nathan - FPAC-NRCS, NC" userId="aebffd68-daf1-4dd1-abf1-26fe6d39dce1" providerId="ADAL" clId="{348036B9-4103-44DD-A26A-1E9FBD810EE7}" dt="2025-03-11T16:01:56.894" v="849" actId="1076"/>
          <ac:picMkLst>
            <pc:docMk/>
            <pc:sldMk cId="116606379" sldId="328"/>
            <ac:picMk id="4" creationId="{B110BA8C-F473-98A9-BA91-170DE7F8A672}"/>
          </ac:picMkLst>
        </pc:picChg>
      </pc:sldChg>
      <pc:sldChg chg="addSp modSp new mod modAnim modNotesTx">
        <pc:chgData name="Lowder, Nathan - FPAC-NRCS, NC" userId="aebffd68-daf1-4dd1-abf1-26fe6d39dce1" providerId="ADAL" clId="{348036B9-4103-44DD-A26A-1E9FBD810EE7}" dt="2025-03-11T16:05:25.911" v="911" actId="122"/>
        <pc:sldMkLst>
          <pc:docMk/>
          <pc:sldMk cId="2942259719" sldId="329"/>
        </pc:sldMkLst>
        <pc:spChg chg="mod">
          <ac:chgData name="Lowder, Nathan - FPAC-NRCS, NC" userId="aebffd68-daf1-4dd1-abf1-26fe6d39dce1" providerId="ADAL" clId="{348036B9-4103-44DD-A26A-1E9FBD810EE7}" dt="2025-03-11T16:04:15.967" v="900" actId="1076"/>
          <ac:spMkLst>
            <pc:docMk/>
            <pc:sldMk cId="2942259719" sldId="329"/>
            <ac:spMk id="2" creationId="{18CE8E15-BAC1-EDAE-5470-FB86327E83BF}"/>
          </ac:spMkLst>
        </pc:spChg>
        <pc:spChg chg="mod">
          <ac:chgData name="Lowder, Nathan - FPAC-NRCS, NC" userId="aebffd68-daf1-4dd1-abf1-26fe6d39dce1" providerId="ADAL" clId="{348036B9-4103-44DD-A26A-1E9FBD810EE7}" dt="2025-03-11T16:04:11.063" v="899" actId="14100"/>
          <ac:spMkLst>
            <pc:docMk/>
            <pc:sldMk cId="2942259719" sldId="329"/>
            <ac:spMk id="3" creationId="{BB7885CD-98FC-C87D-BD29-5B6BAA2264FC}"/>
          </ac:spMkLst>
        </pc:spChg>
        <pc:spChg chg="add mod">
          <ac:chgData name="Lowder, Nathan - FPAC-NRCS, NC" userId="aebffd68-daf1-4dd1-abf1-26fe6d39dce1" providerId="ADAL" clId="{348036B9-4103-44DD-A26A-1E9FBD810EE7}" dt="2025-03-11T16:05:25.911" v="911" actId="122"/>
          <ac:spMkLst>
            <pc:docMk/>
            <pc:sldMk cId="2942259719" sldId="329"/>
            <ac:spMk id="6" creationId="{7880FE79-92E1-0517-2E16-85B98D09A81A}"/>
          </ac:spMkLst>
        </pc:spChg>
        <pc:picChg chg="add mod">
          <ac:chgData name="Lowder, Nathan - FPAC-NRCS, NC" userId="aebffd68-daf1-4dd1-abf1-26fe6d39dce1" providerId="ADAL" clId="{348036B9-4103-44DD-A26A-1E9FBD810EE7}" dt="2025-03-11T16:04:59.598" v="907" actId="1076"/>
          <ac:picMkLst>
            <pc:docMk/>
            <pc:sldMk cId="2942259719" sldId="329"/>
            <ac:picMk id="4" creationId="{111D37EF-40BA-56CF-C5BC-4B4E22D34F1D}"/>
          </ac:picMkLst>
        </pc:picChg>
      </pc:sldChg>
      <pc:sldChg chg="addSp modSp new mod modAnim modNotesTx">
        <pc:chgData name="Lowder, Nathan - FPAC-NRCS, NC" userId="aebffd68-daf1-4dd1-abf1-26fe6d39dce1" providerId="ADAL" clId="{348036B9-4103-44DD-A26A-1E9FBD810EE7}" dt="2025-03-11T16:08:26.614" v="973"/>
        <pc:sldMkLst>
          <pc:docMk/>
          <pc:sldMk cId="1013606897" sldId="330"/>
        </pc:sldMkLst>
        <pc:spChg chg="mod">
          <ac:chgData name="Lowder, Nathan - FPAC-NRCS, NC" userId="aebffd68-daf1-4dd1-abf1-26fe6d39dce1" providerId="ADAL" clId="{348036B9-4103-44DD-A26A-1E9FBD810EE7}" dt="2025-03-11T16:06:07.867" v="958" actId="1076"/>
          <ac:spMkLst>
            <pc:docMk/>
            <pc:sldMk cId="1013606897" sldId="330"/>
            <ac:spMk id="2" creationId="{11F22EFB-CE3C-0C86-C557-EB48F72DEAEA}"/>
          </ac:spMkLst>
        </pc:spChg>
        <pc:spChg chg="mod">
          <ac:chgData name="Lowder, Nathan - FPAC-NRCS, NC" userId="aebffd68-daf1-4dd1-abf1-26fe6d39dce1" providerId="ADAL" clId="{348036B9-4103-44DD-A26A-1E9FBD810EE7}" dt="2025-03-11T16:07:29.700" v="969" actId="255"/>
          <ac:spMkLst>
            <pc:docMk/>
            <pc:sldMk cId="1013606897" sldId="330"/>
            <ac:spMk id="3" creationId="{A231DAAC-37DE-155A-CBB9-715A43E2FC90}"/>
          </ac:spMkLst>
        </pc:spChg>
        <pc:spChg chg="add mod">
          <ac:chgData name="Lowder, Nathan - FPAC-NRCS, NC" userId="aebffd68-daf1-4dd1-abf1-26fe6d39dce1" providerId="ADAL" clId="{348036B9-4103-44DD-A26A-1E9FBD810EE7}" dt="2025-03-11T16:07:19.733" v="968" actId="122"/>
          <ac:spMkLst>
            <pc:docMk/>
            <pc:sldMk cId="1013606897" sldId="330"/>
            <ac:spMk id="6" creationId="{05B9636A-E00D-0074-1AB8-1D573BA5F9EA}"/>
          </ac:spMkLst>
        </pc:spChg>
        <pc:picChg chg="add mod">
          <ac:chgData name="Lowder, Nathan - FPAC-NRCS, NC" userId="aebffd68-daf1-4dd1-abf1-26fe6d39dce1" providerId="ADAL" clId="{348036B9-4103-44DD-A26A-1E9FBD810EE7}" dt="2025-03-11T16:06:51.510" v="964" actId="1076"/>
          <ac:picMkLst>
            <pc:docMk/>
            <pc:sldMk cId="1013606897" sldId="330"/>
            <ac:picMk id="4" creationId="{8914DD80-A807-1FA2-C798-093C6237F053}"/>
          </ac:picMkLst>
        </pc:picChg>
      </pc:sldChg>
      <pc:sldChg chg="addSp delSp modSp new mod modClrScheme chgLayout">
        <pc:chgData name="Lowder, Nathan - FPAC-NRCS, NC" userId="aebffd68-daf1-4dd1-abf1-26fe6d39dce1" providerId="ADAL" clId="{348036B9-4103-44DD-A26A-1E9FBD810EE7}" dt="2025-03-11T16:10:11.483" v="983" actId="1076"/>
        <pc:sldMkLst>
          <pc:docMk/>
          <pc:sldMk cId="460347619" sldId="331"/>
        </pc:sldMkLst>
        <pc:spChg chg="del">
          <ac:chgData name="Lowder, Nathan - FPAC-NRCS, NC" userId="aebffd68-daf1-4dd1-abf1-26fe6d39dce1" providerId="ADAL" clId="{348036B9-4103-44DD-A26A-1E9FBD810EE7}" dt="2025-03-11T16:09:11.816" v="974" actId="700"/>
          <ac:spMkLst>
            <pc:docMk/>
            <pc:sldMk cId="460347619" sldId="331"/>
            <ac:spMk id="2" creationId="{D6FB1C70-DA4C-7986-2755-5737DC3FFAD6}"/>
          </ac:spMkLst>
        </pc:spChg>
        <pc:spChg chg="del">
          <ac:chgData name="Lowder, Nathan - FPAC-NRCS, NC" userId="aebffd68-daf1-4dd1-abf1-26fe6d39dce1" providerId="ADAL" clId="{348036B9-4103-44DD-A26A-1E9FBD810EE7}" dt="2025-03-11T16:09:11.816" v="974" actId="700"/>
          <ac:spMkLst>
            <pc:docMk/>
            <pc:sldMk cId="460347619" sldId="331"/>
            <ac:spMk id="3" creationId="{63092475-578C-663E-25AD-F5A0D3392B26}"/>
          </ac:spMkLst>
        </pc:spChg>
        <pc:spChg chg="add mod">
          <ac:chgData name="Lowder, Nathan - FPAC-NRCS, NC" userId="aebffd68-daf1-4dd1-abf1-26fe6d39dce1" providerId="ADAL" clId="{348036B9-4103-44DD-A26A-1E9FBD810EE7}" dt="2025-03-11T16:10:11.483" v="983" actId="1076"/>
          <ac:spMkLst>
            <pc:docMk/>
            <pc:sldMk cId="460347619" sldId="331"/>
            <ac:spMk id="6" creationId="{F947EAEE-D97C-8245-BEEA-44831E0FCA4C}"/>
          </ac:spMkLst>
        </pc:spChg>
        <pc:picChg chg="add mod">
          <ac:chgData name="Lowder, Nathan - FPAC-NRCS, NC" userId="aebffd68-daf1-4dd1-abf1-26fe6d39dce1" providerId="ADAL" clId="{348036B9-4103-44DD-A26A-1E9FBD810EE7}" dt="2025-03-11T16:09:38.139" v="978" actId="1076"/>
          <ac:picMkLst>
            <pc:docMk/>
            <pc:sldMk cId="460347619" sldId="331"/>
            <ac:picMk id="4" creationId="{393D9CBE-6979-3C4A-CC93-67A391819C86}"/>
          </ac:picMkLst>
        </pc:picChg>
      </pc:sldChg>
      <pc:sldChg chg="addSp modSp new mod">
        <pc:chgData name="Lowder, Nathan - FPAC-NRCS, NC" userId="aebffd68-daf1-4dd1-abf1-26fe6d39dce1" providerId="ADAL" clId="{348036B9-4103-44DD-A26A-1E9FBD810EE7}" dt="2025-03-11T16:11:28.530" v="995" actId="1076"/>
        <pc:sldMkLst>
          <pc:docMk/>
          <pc:sldMk cId="3607488166" sldId="332"/>
        </pc:sldMkLst>
        <pc:spChg chg="add mod">
          <ac:chgData name="Lowder, Nathan - FPAC-NRCS, NC" userId="aebffd68-daf1-4dd1-abf1-26fe6d39dce1" providerId="ADAL" clId="{348036B9-4103-44DD-A26A-1E9FBD810EE7}" dt="2025-03-11T16:11:28.530" v="995" actId="1076"/>
          <ac:spMkLst>
            <pc:docMk/>
            <pc:sldMk cId="3607488166" sldId="332"/>
            <ac:spMk id="3" creationId="{0DA968CB-9FCF-6FC2-4416-DCB62BDBF3D8}"/>
          </ac:spMkLst>
        </pc:spChg>
        <pc:picChg chg="add mod">
          <ac:chgData name="Lowder, Nathan - FPAC-NRCS, NC" userId="aebffd68-daf1-4dd1-abf1-26fe6d39dce1" providerId="ADAL" clId="{348036B9-4103-44DD-A26A-1E9FBD810EE7}" dt="2025-03-11T16:11:15.481" v="993" actId="1076"/>
          <ac:picMkLst>
            <pc:docMk/>
            <pc:sldMk cId="3607488166" sldId="332"/>
            <ac:picMk id="4" creationId="{A6BB72E1-3906-AFB0-5DAC-19615E95B520}"/>
          </ac:picMkLst>
        </pc:picChg>
      </pc:sldChg>
      <pc:sldChg chg="addSp modSp new mod modClrScheme modAnim chgLayout modNotesTx">
        <pc:chgData name="Lowder, Nathan - FPAC-NRCS, NC" userId="aebffd68-daf1-4dd1-abf1-26fe6d39dce1" providerId="ADAL" clId="{348036B9-4103-44DD-A26A-1E9FBD810EE7}" dt="2025-03-11T16:23:34.681" v="1175"/>
        <pc:sldMkLst>
          <pc:docMk/>
          <pc:sldMk cId="2173739433" sldId="333"/>
        </pc:sldMkLst>
        <pc:spChg chg="add mod">
          <ac:chgData name="Lowder, Nathan - FPAC-NRCS, NC" userId="aebffd68-daf1-4dd1-abf1-26fe6d39dce1" providerId="ADAL" clId="{348036B9-4103-44DD-A26A-1E9FBD810EE7}" dt="2025-03-11T16:12:19.285" v="1022" actId="20577"/>
          <ac:spMkLst>
            <pc:docMk/>
            <pc:sldMk cId="2173739433" sldId="333"/>
            <ac:spMk id="2" creationId="{259283C3-E67D-0F76-450C-699DA21D29B4}"/>
          </ac:spMkLst>
        </pc:spChg>
        <pc:spChg chg="add mod">
          <ac:chgData name="Lowder, Nathan - FPAC-NRCS, NC" userId="aebffd68-daf1-4dd1-abf1-26fe6d39dce1" providerId="ADAL" clId="{348036B9-4103-44DD-A26A-1E9FBD810EE7}" dt="2025-03-11T16:12:45.716" v="1025" actId="255"/>
          <ac:spMkLst>
            <pc:docMk/>
            <pc:sldMk cId="2173739433" sldId="333"/>
            <ac:spMk id="3" creationId="{059A9F14-2E58-0BE5-727C-252CC88B96AF}"/>
          </ac:spMkLst>
        </pc:spChg>
        <pc:spChg chg="add mod">
          <ac:chgData name="Lowder, Nathan - FPAC-NRCS, NC" userId="aebffd68-daf1-4dd1-abf1-26fe6d39dce1" providerId="ADAL" clId="{348036B9-4103-44DD-A26A-1E9FBD810EE7}" dt="2025-03-11T16:13:30.770" v="1032" actId="122"/>
          <ac:spMkLst>
            <pc:docMk/>
            <pc:sldMk cId="2173739433" sldId="333"/>
            <ac:spMk id="6" creationId="{FE1328FA-54BA-61E2-C41B-52BBF4BAA547}"/>
          </ac:spMkLst>
        </pc:spChg>
        <pc:picChg chg="add mod">
          <ac:chgData name="Lowder, Nathan - FPAC-NRCS, NC" userId="aebffd68-daf1-4dd1-abf1-26fe6d39dce1" providerId="ADAL" clId="{348036B9-4103-44DD-A26A-1E9FBD810EE7}" dt="2025-03-11T16:13:07.201" v="1028" actId="14100"/>
          <ac:picMkLst>
            <pc:docMk/>
            <pc:sldMk cId="2173739433" sldId="333"/>
            <ac:picMk id="4" creationId="{E940F4B4-E0F3-DFD7-4E7B-D07A22E5FAB6}"/>
          </ac:picMkLst>
        </pc:picChg>
      </pc:sldChg>
      <pc:sldChg chg="addSp modSp new mod modAnim modNotesTx">
        <pc:chgData name="Lowder, Nathan - FPAC-NRCS, NC" userId="aebffd68-daf1-4dd1-abf1-26fe6d39dce1" providerId="ADAL" clId="{348036B9-4103-44DD-A26A-1E9FBD810EE7}" dt="2025-03-11T16:24:05.727" v="1180"/>
        <pc:sldMkLst>
          <pc:docMk/>
          <pc:sldMk cId="4260909885" sldId="334"/>
        </pc:sldMkLst>
        <pc:spChg chg="mod">
          <ac:chgData name="Lowder, Nathan - FPAC-NRCS, NC" userId="aebffd68-daf1-4dd1-abf1-26fe6d39dce1" providerId="ADAL" clId="{348036B9-4103-44DD-A26A-1E9FBD810EE7}" dt="2025-03-11T16:14:42.395" v="1076" actId="1076"/>
          <ac:spMkLst>
            <pc:docMk/>
            <pc:sldMk cId="4260909885" sldId="334"/>
            <ac:spMk id="2" creationId="{7684DB79-8E31-F3AE-BC27-34C36EEFF44D}"/>
          </ac:spMkLst>
        </pc:spChg>
        <pc:spChg chg="mod">
          <ac:chgData name="Lowder, Nathan - FPAC-NRCS, NC" userId="aebffd68-daf1-4dd1-abf1-26fe6d39dce1" providerId="ADAL" clId="{348036B9-4103-44DD-A26A-1E9FBD810EE7}" dt="2025-03-11T16:14:46.075" v="1077" actId="1076"/>
          <ac:spMkLst>
            <pc:docMk/>
            <pc:sldMk cId="4260909885" sldId="334"/>
            <ac:spMk id="3" creationId="{64DFC1A8-B492-469D-195F-96BECB24B023}"/>
          </ac:spMkLst>
        </pc:spChg>
        <pc:spChg chg="add mod">
          <ac:chgData name="Lowder, Nathan - FPAC-NRCS, NC" userId="aebffd68-daf1-4dd1-abf1-26fe6d39dce1" providerId="ADAL" clId="{348036B9-4103-44DD-A26A-1E9FBD810EE7}" dt="2025-03-11T16:15:24.534" v="1084" actId="122"/>
          <ac:spMkLst>
            <pc:docMk/>
            <pc:sldMk cId="4260909885" sldId="334"/>
            <ac:spMk id="6" creationId="{F952FECB-38CF-D6EA-4D08-FB9FD8C3F8D5}"/>
          </ac:spMkLst>
        </pc:spChg>
        <pc:picChg chg="add mod">
          <ac:chgData name="Lowder, Nathan - FPAC-NRCS, NC" userId="aebffd68-daf1-4dd1-abf1-26fe6d39dce1" providerId="ADAL" clId="{348036B9-4103-44DD-A26A-1E9FBD810EE7}" dt="2025-03-11T16:15:04.144" v="1080" actId="14100"/>
          <ac:picMkLst>
            <pc:docMk/>
            <pc:sldMk cId="4260909885" sldId="334"/>
            <ac:picMk id="4" creationId="{529DBAD3-0DEB-0E5A-2470-2BD656D2E7C2}"/>
          </ac:picMkLst>
        </pc:picChg>
      </pc:sldChg>
      <pc:sldChg chg="addSp modSp new mod modAnim modNotesTx">
        <pc:chgData name="Lowder, Nathan - FPAC-NRCS, NC" userId="aebffd68-daf1-4dd1-abf1-26fe6d39dce1" providerId="ADAL" clId="{348036B9-4103-44DD-A26A-1E9FBD810EE7}" dt="2025-03-11T16:24:26.371" v="1183"/>
        <pc:sldMkLst>
          <pc:docMk/>
          <pc:sldMk cId="713926688" sldId="335"/>
        </pc:sldMkLst>
        <pc:spChg chg="mod">
          <ac:chgData name="Lowder, Nathan - FPAC-NRCS, NC" userId="aebffd68-daf1-4dd1-abf1-26fe6d39dce1" providerId="ADAL" clId="{348036B9-4103-44DD-A26A-1E9FBD810EE7}" dt="2025-03-11T16:16:16.110" v="1115" actId="20577"/>
          <ac:spMkLst>
            <pc:docMk/>
            <pc:sldMk cId="713926688" sldId="335"/>
            <ac:spMk id="2" creationId="{5E187218-5EEA-D22A-2EC7-F288788841FF}"/>
          </ac:spMkLst>
        </pc:spChg>
        <pc:spChg chg="mod">
          <ac:chgData name="Lowder, Nathan - FPAC-NRCS, NC" userId="aebffd68-daf1-4dd1-abf1-26fe6d39dce1" providerId="ADAL" clId="{348036B9-4103-44DD-A26A-1E9FBD810EE7}" dt="2025-03-11T16:16:50.577" v="1119" actId="255"/>
          <ac:spMkLst>
            <pc:docMk/>
            <pc:sldMk cId="713926688" sldId="335"/>
            <ac:spMk id="3" creationId="{60B714A1-128F-DF00-8EC3-A3AFE055FCB9}"/>
          </ac:spMkLst>
        </pc:spChg>
        <pc:spChg chg="add mod">
          <ac:chgData name="Lowder, Nathan - FPAC-NRCS, NC" userId="aebffd68-daf1-4dd1-abf1-26fe6d39dce1" providerId="ADAL" clId="{348036B9-4103-44DD-A26A-1E9FBD810EE7}" dt="2025-03-11T16:17:42.324" v="1127" actId="1076"/>
          <ac:spMkLst>
            <pc:docMk/>
            <pc:sldMk cId="713926688" sldId="335"/>
            <ac:spMk id="6" creationId="{E12361D8-4128-6D15-C3DA-5F4AF8D82491}"/>
          </ac:spMkLst>
        </pc:spChg>
        <pc:picChg chg="add mod">
          <ac:chgData name="Lowder, Nathan - FPAC-NRCS, NC" userId="aebffd68-daf1-4dd1-abf1-26fe6d39dce1" providerId="ADAL" clId="{348036B9-4103-44DD-A26A-1E9FBD810EE7}" dt="2025-03-11T16:17:37.068" v="1126" actId="1076"/>
          <ac:picMkLst>
            <pc:docMk/>
            <pc:sldMk cId="713926688" sldId="335"/>
            <ac:picMk id="4" creationId="{BAC5F4A4-58AA-A664-EB14-D24E28A10335}"/>
          </ac:picMkLst>
        </pc:picChg>
      </pc:sldChg>
      <pc:sldChg chg="addSp modSp new mod modAnim modNotesTx">
        <pc:chgData name="Lowder, Nathan - FPAC-NRCS, NC" userId="aebffd68-daf1-4dd1-abf1-26fe6d39dce1" providerId="ADAL" clId="{348036B9-4103-44DD-A26A-1E9FBD810EE7}" dt="2025-03-11T16:24:50.116" v="1187"/>
        <pc:sldMkLst>
          <pc:docMk/>
          <pc:sldMk cId="118489091" sldId="336"/>
        </pc:sldMkLst>
        <pc:spChg chg="mod">
          <ac:chgData name="Lowder, Nathan - FPAC-NRCS, NC" userId="aebffd68-daf1-4dd1-abf1-26fe6d39dce1" providerId="ADAL" clId="{348036B9-4103-44DD-A26A-1E9FBD810EE7}" dt="2025-03-11T16:19:18.215" v="1164" actId="1076"/>
          <ac:spMkLst>
            <pc:docMk/>
            <pc:sldMk cId="118489091" sldId="336"/>
            <ac:spMk id="2" creationId="{9AC4305C-4B62-8248-FEB0-1B9E9892A65A}"/>
          </ac:spMkLst>
        </pc:spChg>
        <pc:spChg chg="mod">
          <ac:chgData name="Lowder, Nathan - FPAC-NRCS, NC" userId="aebffd68-daf1-4dd1-abf1-26fe6d39dce1" providerId="ADAL" clId="{348036B9-4103-44DD-A26A-1E9FBD810EE7}" dt="2025-03-11T16:19:22.212" v="1165" actId="1076"/>
          <ac:spMkLst>
            <pc:docMk/>
            <pc:sldMk cId="118489091" sldId="336"/>
            <ac:spMk id="3" creationId="{2D1D8DF9-6DF6-9683-1926-3D62EE1D6DE4}"/>
          </ac:spMkLst>
        </pc:spChg>
        <pc:spChg chg="add mod">
          <ac:chgData name="Lowder, Nathan - FPAC-NRCS, NC" userId="aebffd68-daf1-4dd1-abf1-26fe6d39dce1" providerId="ADAL" clId="{348036B9-4103-44DD-A26A-1E9FBD810EE7}" dt="2025-03-11T16:20:01.792" v="1173" actId="1076"/>
          <ac:spMkLst>
            <pc:docMk/>
            <pc:sldMk cId="118489091" sldId="336"/>
            <ac:spMk id="6" creationId="{6F7BD411-8A94-16DD-20AE-902AF31E1761}"/>
          </ac:spMkLst>
        </pc:spChg>
        <pc:picChg chg="add mod">
          <ac:chgData name="Lowder, Nathan - FPAC-NRCS, NC" userId="aebffd68-daf1-4dd1-abf1-26fe6d39dce1" providerId="ADAL" clId="{348036B9-4103-44DD-A26A-1E9FBD810EE7}" dt="2025-03-11T16:19:37.045" v="1168" actId="14100"/>
          <ac:picMkLst>
            <pc:docMk/>
            <pc:sldMk cId="118489091" sldId="336"/>
            <ac:picMk id="4" creationId="{8E889FDF-12C1-D9EE-1BDD-2482C5A72DD0}"/>
          </ac:picMkLst>
        </pc:picChg>
      </pc:sldChg>
      <pc:sldChg chg="addSp modSp new mod modAnim modNotesTx">
        <pc:chgData name="Lowder, Nathan - FPAC-NRCS, NC" userId="aebffd68-daf1-4dd1-abf1-26fe6d39dce1" providerId="ADAL" clId="{348036B9-4103-44DD-A26A-1E9FBD810EE7}" dt="2025-03-11T16:27:06.658" v="1233"/>
        <pc:sldMkLst>
          <pc:docMk/>
          <pc:sldMk cId="4117925111" sldId="337"/>
        </pc:sldMkLst>
        <pc:spChg chg="mod">
          <ac:chgData name="Lowder, Nathan - FPAC-NRCS, NC" userId="aebffd68-daf1-4dd1-abf1-26fe6d39dce1" providerId="ADAL" clId="{348036B9-4103-44DD-A26A-1E9FBD810EE7}" dt="2025-03-11T16:25:37.323" v="1219" actId="20577"/>
          <ac:spMkLst>
            <pc:docMk/>
            <pc:sldMk cId="4117925111" sldId="337"/>
            <ac:spMk id="2" creationId="{8FA8D574-FE43-1B07-9C86-17A6BACF8CBF}"/>
          </ac:spMkLst>
        </pc:spChg>
        <pc:spChg chg="mod">
          <ac:chgData name="Lowder, Nathan - FPAC-NRCS, NC" userId="aebffd68-daf1-4dd1-abf1-26fe6d39dce1" providerId="ADAL" clId="{348036B9-4103-44DD-A26A-1E9FBD810EE7}" dt="2025-03-11T16:26:03.028" v="1222" actId="255"/>
          <ac:spMkLst>
            <pc:docMk/>
            <pc:sldMk cId="4117925111" sldId="337"/>
            <ac:spMk id="3" creationId="{C91BADE3-C8F7-1C10-408C-C5997D795D51}"/>
          </ac:spMkLst>
        </pc:spChg>
        <pc:spChg chg="add mod">
          <ac:chgData name="Lowder, Nathan - FPAC-NRCS, NC" userId="aebffd68-daf1-4dd1-abf1-26fe6d39dce1" providerId="ADAL" clId="{348036B9-4103-44DD-A26A-1E9FBD810EE7}" dt="2025-03-11T16:26:45.792" v="1230" actId="122"/>
          <ac:spMkLst>
            <pc:docMk/>
            <pc:sldMk cId="4117925111" sldId="337"/>
            <ac:spMk id="6" creationId="{18229DAC-CABB-A64A-FA6D-C1E4E8265D7F}"/>
          </ac:spMkLst>
        </pc:spChg>
        <pc:picChg chg="add mod">
          <ac:chgData name="Lowder, Nathan - FPAC-NRCS, NC" userId="aebffd68-daf1-4dd1-abf1-26fe6d39dce1" providerId="ADAL" clId="{348036B9-4103-44DD-A26A-1E9FBD810EE7}" dt="2025-03-11T16:26:21.488" v="1226" actId="1076"/>
          <ac:picMkLst>
            <pc:docMk/>
            <pc:sldMk cId="4117925111" sldId="337"/>
            <ac:picMk id="4" creationId="{62C934C3-6E6A-98B9-DA17-3783705E3160}"/>
          </ac:picMkLst>
        </pc:picChg>
      </pc:sldChg>
      <pc:sldChg chg="addSp delSp modSp new mod modClrScheme chgLayout modNotesTx">
        <pc:chgData name="Lowder, Nathan - FPAC-NRCS, NC" userId="aebffd68-daf1-4dd1-abf1-26fe6d39dce1" providerId="ADAL" clId="{348036B9-4103-44DD-A26A-1E9FBD810EE7}" dt="2025-03-11T16:28:15.367" v="1241"/>
        <pc:sldMkLst>
          <pc:docMk/>
          <pc:sldMk cId="1710208349" sldId="338"/>
        </pc:sldMkLst>
        <pc:spChg chg="del">
          <ac:chgData name="Lowder, Nathan - FPAC-NRCS, NC" userId="aebffd68-daf1-4dd1-abf1-26fe6d39dce1" providerId="ADAL" clId="{348036B9-4103-44DD-A26A-1E9FBD810EE7}" dt="2025-03-11T16:27:31.909" v="1235" actId="700"/>
          <ac:spMkLst>
            <pc:docMk/>
            <pc:sldMk cId="1710208349" sldId="338"/>
            <ac:spMk id="2" creationId="{7E7D091F-99A9-14D6-B33E-3E239264A6D9}"/>
          </ac:spMkLst>
        </pc:spChg>
        <pc:spChg chg="del">
          <ac:chgData name="Lowder, Nathan - FPAC-NRCS, NC" userId="aebffd68-daf1-4dd1-abf1-26fe6d39dce1" providerId="ADAL" clId="{348036B9-4103-44DD-A26A-1E9FBD810EE7}" dt="2025-03-11T16:27:31.909" v="1235" actId="700"/>
          <ac:spMkLst>
            <pc:docMk/>
            <pc:sldMk cId="1710208349" sldId="338"/>
            <ac:spMk id="3" creationId="{D9E3B96B-B3E6-C055-1494-9328FACA0658}"/>
          </ac:spMkLst>
        </pc:spChg>
        <pc:spChg chg="add mod">
          <ac:chgData name="Lowder, Nathan - FPAC-NRCS, NC" userId="aebffd68-daf1-4dd1-abf1-26fe6d39dce1" providerId="ADAL" clId="{348036B9-4103-44DD-A26A-1E9FBD810EE7}" dt="2025-03-11T16:28:05.252" v="1240" actId="1076"/>
          <ac:spMkLst>
            <pc:docMk/>
            <pc:sldMk cId="1710208349" sldId="338"/>
            <ac:spMk id="4" creationId="{0E243791-2C39-1741-AB60-D578871AD265}"/>
          </ac:spMkLst>
        </pc:spChg>
      </pc:sldChg>
      <pc:sldChg chg="addSp delSp modSp new mod modClrScheme modAnim chgLayout modNotesTx">
        <pc:chgData name="Lowder, Nathan - FPAC-NRCS, NC" userId="aebffd68-daf1-4dd1-abf1-26fe6d39dce1" providerId="ADAL" clId="{348036B9-4103-44DD-A26A-1E9FBD810EE7}" dt="2025-03-11T16:30:02.005" v="1277"/>
        <pc:sldMkLst>
          <pc:docMk/>
          <pc:sldMk cId="3322110365" sldId="339"/>
        </pc:sldMkLst>
        <pc:spChg chg="del mod ord">
          <ac:chgData name="Lowder, Nathan - FPAC-NRCS, NC" userId="aebffd68-daf1-4dd1-abf1-26fe6d39dce1" providerId="ADAL" clId="{348036B9-4103-44DD-A26A-1E9FBD810EE7}" dt="2025-03-11T16:28:37.580" v="1243" actId="700"/>
          <ac:spMkLst>
            <pc:docMk/>
            <pc:sldMk cId="3322110365" sldId="339"/>
            <ac:spMk id="2" creationId="{85B6EEBA-A933-DF55-18C2-E01352804018}"/>
          </ac:spMkLst>
        </pc:spChg>
        <pc:spChg chg="add mod ord">
          <ac:chgData name="Lowder, Nathan - FPAC-NRCS, NC" userId="aebffd68-daf1-4dd1-abf1-26fe6d39dce1" providerId="ADAL" clId="{348036B9-4103-44DD-A26A-1E9FBD810EE7}" dt="2025-03-11T16:28:51.554" v="1269" actId="20577"/>
          <ac:spMkLst>
            <pc:docMk/>
            <pc:sldMk cId="3322110365" sldId="339"/>
            <ac:spMk id="3" creationId="{DC7D799D-5122-1537-A807-B7E1E0884660}"/>
          </ac:spMkLst>
        </pc:spChg>
        <pc:spChg chg="add mod ord">
          <ac:chgData name="Lowder, Nathan - FPAC-NRCS, NC" userId="aebffd68-daf1-4dd1-abf1-26fe6d39dce1" providerId="ADAL" clId="{348036B9-4103-44DD-A26A-1E9FBD810EE7}" dt="2025-03-11T16:29:25.443" v="1273" actId="113"/>
          <ac:spMkLst>
            <pc:docMk/>
            <pc:sldMk cId="3322110365" sldId="339"/>
            <ac:spMk id="4" creationId="{7425AC8A-B07F-A1A8-6706-0DFDE83757D7}"/>
          </ac:spMkLst>
        </pc:spChg>
      </pc:sld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extLst>
      <p:ext xmlns:p="http://schemas.openxmlformats.org/presentationml/2006/main" uri="{5BB2D875-25FF-4072-B9AC-8F64D62656EB}">
        <p228:taskDetails xmlns:p228="http://schemas.microsoft.com/office/powerpoint/2022/08/main" xmlns="">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3/27/2025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a:t>
            </a:fld>
            <a:endParaRPr lang="en-US"/>
          </a:p>
        </p:txBody>
      </p:sp>
    </p:spTree>
    <p:extLst>
      <p:ext uri="{BB962C8B-B14F-4D97-AF65-F5344CB8AC3E}">
        <p14:creationId xmlns:p14="http://schemas.microsoft.com/office/powerpoint/2010/main" val="3737958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1” to name of cropping system</a:t>
            </a:r>
          </a:p>
          <a:p>
            <a:endParaRPr lang="en-US" dirty="0"/>
          </a:p>
          <a:p>
            <a:r>
              <a:rPr lang="en-US" dirty="0"/>
              <a:t>Include representative image or photo in content box on right side if possible. </a:t>
            </a:r>
          </a:p>
          <a:p>
            <a:endParaRPr lang="en-US" dirty="0"/>
          </a:p>
          <a:p>
            <a:r>
              <a:rPr lang="en-US" dirty="0"/>
              <a:t>Discuss challenges to incorporating cover crops in this cropping system.  What challenges to producers commonly describe?  What are the reasons that some producers in this system may be reluctant to incorporate cover cropping?</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10</a:t>
            </a:fld>
            <a:endParaRPr lang="en-US"/>
          </a:p>
        </p:txBody>
      </p:sp>
    </p:spTree>
    <p:extLst>
      <p:ext uri="{BB962C8B-B14F-4D97-AF65-F5344CB8AC3E}">
        <p14:creationId xmlns:p14="http://schemas.microsoft.com/office/powerpoint/2010/main" val="141026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1” to name of cropping system</a:t>
            </a:r>
          </a:p>
          <a:p>
            <a:endParaRPr lang="en-US" dirty="0"/>
          </a:p>
          <a:p>
            <a:r>
              <a:rPr lang="en-US" dirty="0"/>
              <a:t>Include representative image or photo in content box on right side if possible. </a:t>
            </a:r>
          </a:p>
          <a:p>
            <a:endParaRPr lang="en-US" dirty="0"/>
          </a:p>
          <a:p>
            <a:r>
              <a:rPr lang="en-US" dirty="0"/>
              <a:t>Discuss the potential opportunities to enhance/improve cover crop management in this system to improve soil health. </a:t>
            </a:r>
          </a:p>
          <a:p>
            <a:r>
              <a:rPr lang="en-US" dirty="0"/>
              <a:t> Are there additional cover crop species or mixes that could be considered for this system?</a:t>
            </a:r>
          </a:p>
          <a:p>
            <a:r>
              <a:rPr lang="en-US" dirty="0"/>
              <a:t>Are innovative producers currently managing cover crops with additional complexity in the system to improve soil health?</a:t>
            </a:r>
          </a:p>
          <a:p>
            <a:r>
              <a:rPr lang="en-US" dirty="0"/>
              <a:t>Is there opportunity to incorporate grazing of cover crops?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11</a:t>
            </a:fld>
            <a:endParaRPr lang="en-US"/>
          </a:p>
        </p:txBody>
      </p:sp>
    </p:spTree>
    <p:extLst>
      <p:ext uri="{BB962C8B-B14F-4D97-AF65-F5344CB8AC3E}">
        <p14:creationId xmlns:p14="http://schemas.microsoft.com/office/powerpoint/2010/main" val="863741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an opportunity to address a few questions or comments related to the material presented in case study one. </a:t>
            </a:r>
          </a:p>
          <a:p>
            <a:r>
              <a:rPr lang="en-US" dirty="0"/>
              <a:t>Be mindful of the overall time allotted for the presentation and check the status of time at this point. </a:t>
            </a:r>
          </a:p>
          <a:p>
            <a:r>
              <a:rPr lang="en-US" dirty="0"/>
              <a:t>Do not devote much time to discussion at this point if you are behind on time in the presentation.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12</a:t>
            </a:fld>
            <a:endParaRPr lang="en-US"/>
          </a:p>
        </p:txBody>
      </p:sp>
    </p:spTree>
    <p:extLst>
      <p:ext uri="{BB962C8B-B14F-4D97-AF65-F5344CB8AC3E}">
        <p14:creationId xmlns:p14="http://schemas.microsoft.com/office/powerpoint/2010/main" val="2039913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Change “Second Case Study” to name of cropping system – ex. Corn/Soybean cropping system</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13</a:t>
            </a:fld>
            <a:endParaRPr lang="en-US"/>
          </a:p>
        </p:txBody>
      </p:sp>
    </p:spTree>
    <p:extLst>
      <p:ext uri="{BB962C8B-B14F-4D97-AF65-F5344CB8AC3E}">
        <p14:creationId xmlns:p14="http://schemas.microsoft.com/office/powerpoint/2010/main" val="2983097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2” to name of cropping system</a:t>
            </a:r>
          </a:p>
          <a:p>
            <a:endParaRPr lang="en-US" dirty="0"/>
          </a:p>
          <a:p>
            <a:r>
              <a:rPr lang="en-US" dirty="0"/>
              <a:t>Include representative image or photo in content box on right side if possible.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14</a:t>
            </a:fld>
            <a:endParaRPr lang="en-US"/>
          </a:p>
        </p:txBody>
      </p:sp>
    </p:spTree>
    <p:extLst>
      <p:ext uri="{BB962C8B-B14F-4D97-AF65-F5344CB8AC3E}">
        <p14:creationId xmlns:p14="http://schemas.microsoft.com/office/powerpoint/2010/main" val="3886815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2” to name of cropping system</a:t>
            </a:r>
          </a:p>
          <a:p>
            <a:endParaRPr lang="en-US" dirty="0"/>
          </a:p>
          <a:p>
            <a:r>
              <a:rPr lang="en-US" dirty="0"/>
              <a:t>Include representative image or photo in content box on right side if possible. </a:t>
            </a:r>
          </a:p>
          <a:p>
            <a:endParaRPr lang="en-US" dirty="0"/>
          </a:p>
          <a:p>
            <a:r>
              <a:rPr lang="en-US" dirty="0"/>
              <a:t>List and discuss resource concerns that are commonly addressed with cover crops in this system. </a:t>
            </a:r>
          </a:p>
          <a:p>
            <a:r>
              <a:rPr lang="en-US" dirty="0"/>
              <a:t>Also list and discuss specific management objectives that producers and planners are trying to achieve through the use of cover crops in this system.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15</a:t>
            </a:fld>
            <a:endParaRPr lang="en-US"/>
          </a:p>
        </p:txBody>
      </p:sp>
    </p:spTree>
    <p:extLst>
      <p:ext uri="{BB962C8B-B14F-4D97-AF65-F5344CB8AC3E}">
        <p14:creationId xmlns:p14="http://schemas.microsoft.com/office/powerpoint/2010/main" val="1049475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1” to name of cropping system</a:t>
            </a:r>
          </a:p>
          <a:p>
            <a:endParaRPr lang="en-US" dirty="0"/>
          </a:p>
          <a:p>
            <a:r>
              <a:rPr lang="en-US" dirty="0"/>
              <a:t>Include representative image or photo in content box on right side if possible. </a:t>
            </a:r>
          </a:p>
          <a:p>
            <a:endParaRPr lang="en-US" dirty="0"/>
          </a:p>
          <a:p>
            <a:r>
              <a:rPr lang="en-US" dirty="0"/>
              <a:t>Describe the seasonal niches when cover crops are typically grown in the system</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16</a:t>
            </a:fld>
            <a:endParaRPr lang="en-US"/>
          </a:p>
        </p:txBody>
      </p:sp>
    </p:spTree>
    <p:extLst>
      <p:ext uri="{BB962C8B-B14F-4D97-AF65-F5344CB8AC3E}">
        <p14:creationId xmlns:p14="http://schemas.microsoft.com/office/powerpoint/2010/main" val="1150076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2” to name of cropping system</a:t>
            </a:r>
          </a:p>
          <a:p>
            <a:endParaRPr lang="en-US" dirty="0"/>
          </a:p>
          <a:p>
            <a:r>
              <a:rPr lang="en-US" dirty="0"/>
              <a:t>Include representative image or photo in content box on right side if possible.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17</a:t>
            </a:fld>
            <a:endParaRPr lang="en-US"/>
          </a:p>
        </p:txBody>
      </p:sp>
    </p:spTree>
    <p:extLst>
      <p:ext uri="{BB962C8B-B14F-4D97-AF65-F5344CB8AC3E}">
        <p14:creationId xmlns:p14="http://schemas.microsoft.com/office/powerpoint/2010/main" val="3534357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2” to name of cropping system</a:t>
            </a:r>
          </a:p>
          <a:p>
            <a:endParaRPr lang="en-US" dirty="0"/>
          </a:p>
          <a:p>
            <a:r>
              <a:rPr lang="en-US" dirty="0"/>
              <a:t>Include representative image or photo in content box on right side if possible</a:t>
            </a:r>
          </a:p>
        </p:txBody>
      </p:sp>
      <p:sp>
        <p:nvSpPr>
          <p:cNvPr id="4" name="Slide Number Placeholder 3"/>
          <p:cNvSpPr>
            <a:spLocks noGrp="1"/>
          </p:cNvSpPr>
          <p:nvPr>
            <p:ph type="sldNum" sz="quarter" idx="5"/>
          </p:nvPr>
        </p:nvSpPr>
        <p:spPr/>
        <p:txBody>
          <a:bodyPr/>
          <a:lstStyle/>
          <a:p>
            <a:fld id="{826BD091-4092-4F28-8EE7-CA2A94FFB267}" type="slidenum">
              <a:rPr lang="en-US" smtClean="0"/>
              <a:t>18</a:t>
            </a:fld>
            <a:endParaRPr lang="en-US"/>
          </a:p>
        </p:txBody>
      </p:sp>
    </p:spTree>
    <p:extLst>
      <p:ext uri="{BB962C8B-B14F-4D97-AF65-F5344CB8AC3E}">
        <p14:creationId xmlns:p14="http://schemas.microsoft.com/office/powerpoint/2010/main" val="1103543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2” to name of cropping system</a:t>
            </a:r>
          </a:p>
          <a:p>
            <a:endParaRPr lang="en-US" dirty="0"/>
          </a:p>
          <a:p>
            <a:r>
              <a:rPr lang="en-US" dirty="0"/>
              <a:t>Include representative image or photo in content box on right side if possible.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19</a:t>
            </a:fld>
            <a:endParaRPr lang="en-US"/>
          </a:p>
        </p:txBody>
      </p:sp>
    </p:spTree>
    <p:extLst>
      <p:ext uri="{BB962C8B-B14F-4D97-AF65-F5344CB8AC3E}">
        <p14:creationId xmlns:p14="http://schemas.microsoft.com/office/powerpoint/2010/main" val="370113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this module is to highlight the successful use of cover crops in cropping systems that are economically important in the region where the Advanced Cover Crop class is taking place.  This module describes how cover crops are integrated into two or three regional cropping systems. </a:t>
            </a:r>
          </a:p>
          <a:p>
            <a:endParaRPr lang="en-US" dirty="0"/>
          </a:p>
          <a:p>
            <a:r>
              <a:rPr lang="en-US" dirty="0"/>
              <a:t>This slide deck will end with slides that can be used as prompts for the class discussion in this module. </a:t>
            </a:r>
          </a:p>
          <a:p>
            <a:endParaRPr lang="en-US" dirty="0"/>
          </a:p>
          <a:p>
            <a:r>
              <a:rPr lang="en-US" dirty="0"/>
              <a:t>Please refer to the last slide in the deck for recommendations on formatting of the slides</a:t>
            </a:r>
          </a:p>
        </p:txBody>
      </p:sp>
      <p:sp>
        <p:nvSpPr>
          <p:cNvPr id="4" name="Slide Number Placeholder 3"/>
          <p:cNvSpPr>
            <a:spLocks noGrp="1"/>
          </p:cNvSpPr>
          <p:nvPr>
            <p:ph type="sldNum" sz="quarter" idx="5"/>
          </p:nvPr>
        </p:nvSpPr>
        <p:spPr/>
        <p:txBody>
          <a:bodyPr/>
          <a:lstStyle/>
          <a:p>
            <a:fld id="{826BD091-4092-4F28-8EE7-CA2A94FFB267}" type="slidenum">
              <a:rPr lang="en-US" smtClean="0"/>
              <a:t>2</a:t>
            </a:fld>
            <a:endParaRPr lang="en-US"/>
          </a:p>
        </p:txBody>
      </p:sp>
    </p:spTree>
    <p:extLst>
      <p:ext uri="{BB962C8B-B14F-4D97-AF65-F5344CB8AC3E}">
        <p14:creationId xmlns:p14="http://schemas.microsoft.com/office/powerpoint/2010/main" val="16165532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1” to name of cropping system</a:t>
            </a:r>
          </a:p>
          <a:p>
            <a:endParaRPr lang="en-US" dirty="0"/>
          </a:p>
          <a:p>
            <a:r>
              <a:rPr lang="en-US" dirty="0"/>
              <a:t>Include representative image or photo in content box on right side if possible. </a:t>
            </a:r>
          </a:p>
          <a:p>
            <a:endParaRPr lang="en-US" dirty="0"/>
          </a:p>
          <a:p>
            <a:r>
              <a:rPr lang="en-US" dirty="0"/>
              <a:t>Describe the use of equipment in planting and termination of cover crop.  Focus on any aspects of equipment management that are unique or key to success of this particular cropping system.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22</a:t>
            </a:fld>
            <a:endParaRPr lang="en-US"/>
          </a:p>
        </p:txBody>
      </p:sp>
    </p:spTree>
    <p:extLst>
      <p:ext uri="{BB962C8B-B14F-4D97-AF65-F5344CB8AC3E}">
        <p14:creationId xmlns:p14="http://schemas.microsoft.com/office/powerpoint/2010/main" val="14762808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2” to name of cropping system</a:t>
            </a:r>
          </a:p>
          <a:p>
            <a:endParaRPr lang="en-US" dirty="0"/>
          </a:p>
          <a:p>
            <a:r>
              <a:rPr lang="en-US" dirty="0"/>
              <a:t>Include representative image or photo in content box on right side if possible. </a:t>
            </a:r>
          </a:p>
          <a:p>
            <a:endParaRPr lang="en-US" dirty="0"/>
          </a:p>
          <a:p>
            <a:r>
              <a:rPr lang="en-US" dirty="0"/>
              <a:t>Discuss challenges to incorporating cover crops in this cropping system.  What challenges to producers commonly describe?  What are the reasons that some producers in this system may be reluctant to incorporate cover cropping?</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23</a:t>
            </a:fld>
            <a:endParaRPr lang="en-US"/>
          </a:p>
        </p:txBody>
      </p:sp>
    </p:spTree>
    <p:extLst>
      <p:ext uri="{BB962C8B-B14F-4D97-AF65-F5344CB8AC3E}">
        <p14:creationId xmlns:p14="http://schemas.microsoft.com/office/powerpoint/2010/main" val="38314555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2” to name of cropping system</a:t>
            </a:r>
          </a:p>
          <a:p>
            <a:endParaRPr lang="en-US" dirty="0"/>
          </a:p>
          <a:p>
            <a:r>
              <a:rPr lang="en-US" dirty="0"/>
              <a:t>Include representative image or photo in content box on right side if possible. </a:t>
            </a:r>
          </a:p>
          <a:p>
            <a:endParaRPr lang="en-US" dirty="0"/>
          </a:p>
          <a:p>
            <a:r>
              <a:rPr lang="en-US" dirty="0"/>
              <a:t>Discuss challenges to incorporating cover crops in this cropping system.  What challenges to producers commonly describe?  What are the reasons that some producers in this system may be reluctant to incorporate cover cropping?</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24</a:t>
            </a:fld>
            <a:endParaRPr lang="en-US"/>
          </a:p>
        </p:txBody>
      </p:sp>
    </p:spTree>
    <p:extLst>
      <p:ext uri="{BB962C8B-B14F-4D97-AF65-F5344CB8AC3E}">
        <p14:creationId xmlns:p14="http://schemas.microsoft.com/office/powerpoint/2010/main" val="16027492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2” to name of cropping system</a:t>
            </a:r>
          </a:p>
          <a:p>
            <a:endParaRPr lang="en-US" dirty="0"/>
          </a:p>
          <a:p>
            <a:r>
              <a:rPr lang="en-US" dirty="0"/>
              <a:t>Include representative image or photo in content box on right side if possible. </a:t>
            </a:r>
          </a:p>
          <a:p>
            <a:endParaRPr lang="en-US" dirty="0"/>
          </a:p>
          <a:p>
            <a:r>
              <a:rPr lang="en-US" dirty="0"/>
              <a:t>Discuss the potential opportunities to enhance/improve cover crop management in this system to improve soil health. </a:t>
            </a:r>
          </a:p>
          <a:p>
            <a:r>
              <a:rPr lang="en-US" dirty="0"/>
              <a:t> Are there additional cover crop species or mixes that could be considered for this system?</a:t>
            </a:r>
          </a:p>
          <a:p>
            <a:r>
              <a:rPr lang="en-US" dirty="0"/>
              <a:t>Are innovative producers currently managing cover crops with additional complexity in the system to improve soil health?</a:t>
            </a:r>
          </a:p>
          <a:p>
            <a:r>
              <a:rPr lang="en-US" dirty="0"/>
              <a:t>Is there opportunity to incorporate grazing of cover crops?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25</a:t>
            </a:fld>
            <a:endParaRPr lang="en-US"/>
          </a:p>
        </p:txBody>
      </p:sp>
    </p:spTree>
    <p:extLst>
      <p:ext uri="{BB962C8B-B14F-4D97-AF65-F5344CB8AC3E}">
        <p14:creationId xmlns:p14="http://schemas.microsoft.com/office/powerpoint/2010/main" val="39861670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2” to name of cropping system</a:t>
            </a:r>
          </a:p>
          <a:p>
            <a:endParaRPr lang="en-US" dirty="0"/>
          </a:p>
          <a:p>
            <a:r>
              <a:rPr lang="en-US" dirty="0"/>
              <a:t>Include representative image or photo in content box on right side if possible. </a:t>
            </a:r>
          </a:p>
          <a:p>
            <a:endParaRPr lang="en-US" dirty="0"/>
          </a:p>
          <a:p>
            <a:r>
              <a:rPr lang="en-US" dirty="0"/>
              <a:t>Discuss the potential opportunities to enhance/improve cover crop management in this system to improve soil health. </a:t>
            </a:r>
          </a:p>
          <a:p>
            <a:r>
              <a:rPr lang="en-US" dirty="0"/>
              <a:t> Are there additional cover crop species or mixes that could be considered for this system?</a:t>
            </a:r>
          </a:p>
          <a:p>
            <a:r>
              <a:rPr lang="en-US" dirty="0"/>
              <a:t>Are innovative producers currently managing cover crops with additional complexity in the system to improve soil health?</a:t>
            </a:r>
          </a:p>
          <a:p>
            <a:r>
              <a:rPr lang="en-US" dirty="0"/>
              <a:t>Is there opportunity to incorporate grazing of cover crops?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26</a:t>
            </a:fld>
            <a:endParaRPr lang="en-US"/>
          </a:p>
        </p:txBody>
      </p:sp>
    </p:spTree>
    <p:extLst>
      <p:ext uri="{BB962C8B-B14F-4D97-AF65-F5344CB8AC3E}">
        <p14:creationId xmlns:p14="http://schemas.microsoft.com/office/powerpoint/2010/main" val="4820575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an opportunity to address a few questions or comments related to the material presented in case study one. </a:t>
            </a:r>
          </a:p>
          <a:p>
            <a:r>
              <a:rPr lang="en-US" dirty="0"/>
              <a:t>Be mindful of the overall time allotted for the presentation and check the status of time at this point. </a:t>
            </a:r>
          </a:p>
          <a:p>
            <a:r>
              <a:rPr lang="en-US" dirty="0"/>
              <a:t>Do not devote much time to discussion at this point if you are behind on time in the presentation.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27</a:t>
            </a:fld>
            <a:endParaRPr lang="en-US"/>
          </a:p>
        </p:txBody>
      </p:sp>
    </p:spTree>
    <p:extLst>
      <p:ext uri="{BB962C8B-B14F-4D97-AF65-F5344CB8AC3E}">
        <p14:creationId xmlns:p14="http://schemas.microsoft.com/office/powerpoint/2010/main" val="13747639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class participants to discuss the following prompts with a group of 3-4 students that are sitting around them. They should discuss these questions in the context of cropping systems that they work in as conservation planners in their home region. </a:t>
            </a:r>
          </a:p>
          <a:p>
            <a:endParaRPr lang="en-US" dirty="0"/>
          </a:p>
          <a:p>
            <a:r>
              <a:rPr lang="en-US" dirty="0"/>
              <a:t>Provide printed handout that includes discussion questions and space for participants to make notes. </a:t>
            </a:r>
          </a:p>
          <a:p>
            <a:r>
              <a:rPr lang="en-US" dirty="0"/>
              <a:t> </a:t>
            </a:r>
          </a:p>
          <a:p>
            <a:r>
              <a:rPr lang="en-US" dirty="0"/>
              <a:t>Groups should designate one person who will report back on discussion to larger class.  Students will need to identify the type of cropping systems that they discussed in their group. </a:t>
            </a:r>
          </a:p>
          <a:p>
            <a:endParaRPr lang="en-US" dirty="0"/>
          </a:p>
          <a:p>
            <a:r>
              <a:rPr lang="en-US" dirty="0"/>
              <a:t>Allow 7-8 minutes for discussion in small groups and approx. 10 minutes for reporting back.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28</a:t>
            </a:fld>
            <a:endParaRPr lang="en-US"/>
          </a:p>
        </p:txBody>
      </p:sp>
    </p:spTree>
    <p:extLst>
      <p:ext uri="{BB962C8B-B14F-4D97-AF65-F5344CB8AC3E}">
        <p14:creationId xmlns:p14="http://schemas.microsoft.com/office/powerpoint/2010/main" val="607076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 systems that will be covered in this particular class. For example: 1. Corn/Soybean cropping system; 2. Cotton cropping system. Etc. </a:t>
            </a:r>
          </a:p>
          <a:p>
            <a:endParaRPr lang="en-US" dirty="0"/>
          </a:p>
          <a:p>
            <a:r>
              <a:rPr lang="en-US" dirty="0"/>
              <a:t>This presentation is allotted 45 min the class curriculum.  That is enough time to cover 2 – 3 case studies in detail.  Conservatively two case studies can be covered in good detail and with space for questions and discussion in 45 min.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a:t>
            </a:fld>
            <a:endParaRPr lang="en-US"/>
          </a:p>
        </p:txBody>
      </p:sp>
    </p:spTree>
    <p:extLst>
      <p:ext uri="{BB962C8B-B14F-4D97-AF65-F5344CB8AC3E}">
        <p14:creationId xmlns:p14="http://schemas.microsoft.com/office/powerpoint/2010/main" val="1513060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Change “First Case Study” to name of cropping system – ex. Corn/Soybean cropping system</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a:t>
            </a:fld>
            <a:endParaRPr lang="en-US"/>
          </a:p>
        </p:txBody>
      </p:sp>
    </p:spTree>
    <p:extLst>
      <p:ext uri="{BB962C8B-B14F-4D97-AF65-F5344CB8AC3E}">
        <p14:creationId xmlns:p14="http://schemas.microsoft.com/office/powerpoint/2010/main" val="273546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1” to name of cropping system</a:t>
            </a:r>
          </a:p>
          <a:p>
            <a:endParaRPr lang="en-US" dirty="0"/>
          </a:p>
          <a:p>
            <a:r>
              <a:rPr lang="en-US" dirty="0"/>
              <a:t>Include representative image or photo in content box on right side if possible.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5</a:t>
            </a:fld>
            <a:endParaRPr lang="en-US"/>
          </a:p>
        </p:txBody>
      </p:sp>
    </p:spTree>
    <p:extLst>
      <p:ext uri="{BB962C8B-B14F-4D97-AF65-F5344CB8AC3E}">
        <p14:creationId xmlns:p14="http://schemas.microsoft.com/office/powerpoint/2010/main" val="3797938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1” to name of cropping system</a:t>
            </a:r>
          </a:p>
          <a:p>
            <a:endParaRPr lang="en-US" dirty="0"/>
          </a:p>
          <a:p>
            <a:r>
              <a:rPr lang="en-US" dirty="0"/>
              <a:t>Include representative image or photo in content box on right side if possible. </a:t>
            </a:r>
          </a:p>
          <a:p>
            <a:endParaRPr lang="en-US" dirty="0"/>
          </a:p>
          <a:p>
            <a:r>
              <a:rPr lang="en-US" dirty="0"/>
              <a:t>List and discuss resource concerns that are commonly addressed with cover crops in this system. </a:t>
            </a:r>
          </a:p>
          <a:p>
            <a:r>
              <a:rPr lang="en-US" dirty="0"/>
              <a:t>Also list and discuss specific management objectives that producers and planners are trying to achieve through the use of cover crops in this system.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6</a:t>
            </a:fld>
            <a:endParaRPr lang="en-US"/>
          </a:p>
        </p:txBody>
      </p:sp>
    </p:spTree>
    <p:extLst>
      <p:ext uri="{BB962C8B-B14F-4D97-AF65-F5344CB8AC3E}">
        <p14:creationId xmlns:p14="http://schemas.microsoft.com/office/powerpoint/2010/main" val="446466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1” to name of cropping system</a:t>
            </a:r>
          </a:p>
          <a:p>
            <a:endParaRPr lang="en-US" dirty="0"/>
          </a:p>
          <a:p>
            <a:r>
              <a:rPr lang="en-US" dirty="0"/>
              <a:t>Include representative image or photo in content box on right side if possible.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7</a:t>
            </a:fld>
            <a:endParaRPr lang="en-US"/>
          </a:p>
        </p:txBody>
      </p:sp>
    </p:spTree>
    <p:extLst>
      <p:ext uri="{BB962C8B-B14F-4D97-AF65-F5344CB8AC3E}">
        <p14:creationId xmlns:p14="http://schemas.microsoft.com/office/powerpoint/2010/main" val="4005300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1” to name of cropping system</a:t>
            </a:r>
          </a:p>
          <a:p>
            <a:endParaRPr lang="en-US" dirty="0"/>
          </a:p>
          <a:p>
            <a:r>
              <a:rPr lang="en-US" dirty="0"/>
              <a:t>Include representative image or photo in content box on right side if possible.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8</a:t>
            </a:fld>
            <a:endParaRPr lang="en-US"/>
          </a:p>
        </p:txBody>
      </p:sp>
    </p:spTree>
    <p:extLst>
      <p:ext uri="{BB962C8B-B14F-4D97-AF65-F5344CB8AC3E}">
        <p14:creationId xmlns:p14="http://schemas.microsoft.com/office/powerpoint/2010/main" val="1529923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“System 1” to name of cropping system</a:t>
            </a:r>
          </a:p>
          <a:p>
            <a:endParaRPr lang="en-US" dirty="0"/>
          </a:p>
          <a:p>
            <a:r>
              <a:rPr lang="en-US" dirty="0"/>
              <a:t>Include representative image or photo in content box on right side if possible. </a:t>
            </a:r>
          </a:p>
          <a:p>
            <a:endParaRPr lang="en-US" dirty="0"/>
          </a:p>
          <a:p>
            <a:r>
              <a:rPr lang="en-US" dirty="0"/>
              <a:t>Describe the use of equipment in planting and termination of cover crop.  Focus on any aspects of equipment management that are unique or key to success of this particular cropping system.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9</a:t>
            </a:fld>
            <a:endParaRPr lang="en-US"/>
          </a:p>
        </p:txBody>
      </p:sp>
    </p:spTree>
    <p:extLst>
      <p:ext uri="{BB962C8B-B14F-4D97-AF65-F5344CB8AC3E}">
        <p14:creationId xmlns:p14="http://schemas.microsoft.com/office/powerpoint/2010/main" val="38514701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37170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dirty="0"/>
              <a:t>Module 2 – </a:t>
            </a:r>
            <a:r>
              <a:rPr lang="en-US" sz="1350"/>
              <a:t>Regional Cropping Systems</a:t>
            </a:r>
            <a:endParaRPr lang="en-US" sz="1350"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algn="ctr">
              <a:spcBef>
                <a:spcPts val="20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78001" y="6565958"/>
            <a:ext cx="2609781" cy="253916"/>
          </a:xfrm>
          <a:prstGeom prst="rect">
            <a:avLst/>
          </a:prstGeom>
          <a:noFill/>
        </p:spPr>
        <p:txBody>
          <a:bodyPr wrap="square" rtlCol="0">
            <a:spAutoFit/>
          </a:bodyPr>
          <a:lstStyle/>
          <a:p>
            <a:pPr algn="l">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Cover Crops for Soil Health</a:t>
            </a:r>
            <a:r>
              <a:rPr lang="en-US" sz="1050" b="1" kern="1200" spc="8" baseline="0">
                <a:solidFill>
                  <a:schemeClr val="bg1"/>
                </a:solidFill>
                <a:latin typeface="Montserrat" pitchFamily="2" charset="0"/>
                <a:ea typeface="Open Sans" panose="020B0606030504020204" pitchFamily="34" charset="0"/>
                <a:cs typeface="Open Sans" panose="020B0606030504020204" pitchFamily="34" charset="0"/>
              </a:rPr>
              <a:t>, East</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40" r:id="rId8"/>
    <p:sldLayoutId id="2147483720" r:id="rId9"/>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E409333-BA0D-4E8D-8F8B-ECF846A6D796}"/>
              </a:ext>
              <a:ext uri="{C183D7F6-B498-43B3-948B-1728B52AA6E4}">
                <adec:decorative xmlns:adec="http://schemas.microsoft.com/office/drawing/2017/decorative" val="1"/>
              </a:ext>
            </a:extLst>
          </p:cNvPr>
          <p:cNvSpPr>
            <a:spLocks noGrp="1"/>
          </p:cNvSpPr>
          <p:nvPr>
            <p:ph sz="quarter" idx="14"/>
          </p:nvPr>
        </p:nvSpPr>
        <p:spPr/>
        <p:txBody>
          <a:bodyPr/>
          <a:lstStyle/>
          <a:p>
            <a:r>
              <a:rPr lang="en-US" dirty="0"/>
              <a:t>Cover Crops in Regional Cropping Systems</a:t>
            </a:r>
          </a:p>
        </p:txBody>
      </p:sp>
      <p:pic>
        <p:nvPicPr>
          <p:cNvPr id="4" name="Picture Placeholder 3">
            <a:extLst>
              <a:ext uri="{FF2B5EF4-FFF2-40B4-BE49-F238E27FC236}">
                <a16:creationId xmlns:a16="http://schemas.microsoft.com/office/drawing/2014/main" id="{75D7EC91-F29E-7AA6-346A-8582F7879EC2}"/>
              </a:ext>
            </a:extLst>
          </p:cNvPr>
          <p:cNvPicPr>
            <a:picLocks noGrp="1" noChangeAspect="1"/>
          </p:cNvPicPr>
          <p:nvPr>
            <p:ph type="pic" sz="quarter" idx="12"/>
          </p:nvPr>
        </p:nvPicPr>
        <p:blipFill>
          <a:blip r:embed="rId3"/>
          <a:srcRect l="10264" r="10264"/>
          <a:stretch>
            <a:fillRect/>
          </a:stretch>
        </p:blipFill>
        <p:spPr>
          <a:prstGeom prst="rect">
            <a:avLst/>
          </a:prstGeom>
        </p:spPr>
      </p:pic>
      <p:pic>
        <p:nvPicPr>
          <p:cNvPr id="5" name="Picture Placeholder 4">
            <a:extLst>
              <a:ext uri="{FF2B5EF4-FFF2-40B4-BE49-F238E27FC236}">
                <a16:creationId xmlns:a16="http://schemas.microsoft.com/office/drawing/2014/main" id="{ECE8376B-201A-5588-9056-D9276B435ADA}"/>
              </a:ext>
            </a:extLst>
          </p:cNvPr>
          <p:cNvPicPr>
            <a:picLocks noGrp="1" noChangeAspect="1"/>
          </p:cNvPicPr>
          <p:nvPr>
            <p:ph type="pic" sz="quarter" idx="11"/>
          </p:nvPr>
        </p:nvPicPr>
        <p:blipFill>
          <a:blip r:embed="rId4"/>
          <a:srcRect l="1216" r="1216"/>
          <a:stretch>
            <a:fillRect/>
          </a:stretch>
        </p:blipFill>
        <p:spPr>
          <a:prstGeom prst="rect">
            <a:avLst/>
          </a:prstGeom>
        </p:spPr>
      </p:pic>
      <p:pic>
        <p:nvPicPr>
          <p:cNvPr id="3" name="Picture Placeholder 2" descr="A pair of hands holding a green sprout in a pile of soil">
            <a:extLst>
              <a:ext uri="{FF2B5EF4-FFF2-40B4-BE49-F238E27FC236}">
                <a16:creationId xmlns:a16="http://schemas.microsoft.com/office/drawing/2014/main" id="{D27CE99B-13CE-86BF-ADD6-5E9B6B14A81C}"/>
              </a:ext>
              <a:ext uri="{C183D7F6-B498-43B3-948B-1728B52AA6E4}">
                <adec:decorative xmlns:adec="http://schemas.microsoft.com/office/drawing/2017/decorative" val="0"/>
              </a:ext>
            </a:extLst>
          </p:cNvPr>
          <p:cNvPicPr>
            <a:picLocks noGrp="1" noChangeAspect="1"/>
          </p:cNvPicPr>
          <p:nvPr>
            <p:ph type="pic" sz="quarter" idx="13"/>
          </p:nvPr>
        </p:nvPicPr>
        <p:blipFill>
          <a:blip r:embed="rId5"/>
          <a:srcRect t="9981" b="9981"/>
          <a:stretch>
            <a:fillRect/>
          </a:stretch>
        </p:blipFill>
        <p:spPr/>
      </p:pic>
      <p:sp>
        <p:nvSpPr>
          <p:cNvPr id="2" name="Title Placeholder">
            <a:extLst>
              <a:ext uri="{FF2B5EF4-FFF2-40B4-BE49-F238E27FC236}">
                <a16:creationId xmlns:a16="http://schemas.microsoft.com/office/drawing/2014/main" id="{04AEA7F9-9E76-F107-39FE-6357012CA593}"/>
              </a:ext>
            </a:extLst>
          </p:cNvPr>
          <p:cNvSpPr txBox="1">
            <a:spLocks noGrp="1"/>
          </p:cNvSpPr>
          <p:nvPr>
            <p:ph type="title" idx="4294967295"/>
          </p:nvPr>
        </p:nvSpPr>
        <p:spPr>
          <a:xfrm>
            <a:off x="80561" y="5369483"/>
            <a:ext cx="5303517"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108000"/>
              </a:lnSpc>
              <a:spcBef>
                <a:spcPts val="750"/>
              </a:spcBef>
              <a:defRPr/>
            </a:pPr>
            <a:r>
              <a:rPr lang="en-US" sz="2400" dirty="0">
                <a:solidFill>
                  <a:schemeClr val="accent6">
                    <a:lumMod val="60000"/>
                    <a:lumOff val="40000"/>
                  </a:schemeClr>
                </a:solidFill>
                <a:latin typeface="+mn-lt"/>
              </a:rPr>
              <a:t>Presenter’s Name</a:t>
            </a:r>
          </a:p>
        </p:txBody>
      </p:sp>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6"/>
          <a:srcRect r="50000"/>
          <a:stretch/>
        </p:blipFill>
        <p:spPr>
          <a:xfrm>
            <a:off x="7847547" y="2023232"/>
            <a:ext cx="1296457" cy="2622517"/>
          </a:xfrm>
          <a:prstGeom prst="rect">
            <a:avLst/>
          </a:prstGeom>
        </p:spPr>
      </p:pic>
    </p:spTree>
    <p:extLst>
      <p:ext uri="{BB962C8B-B14F-4D97-AF65-F5344CB8AC3E}">
        <p14:creationId xmlns:p14="http://schemas.microsoft.com/office/powerpoint/2010/main" val="2514945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BB818-7494-2C6B-B9A9-B2618C5BA112}"/>
              </a:ext>
            </a:extLst>
          </p:cNvPr>
          <p:cNvSpPr>
            <a:spLocks noGrp="1"/>
          </p:cNvSpPr>
          <p:nvPr>
            <p:ph type="title"/>
          </p:nvPr>
        </p:nvSpPr>
        <p:spPr/>
        <p:txBody>
          <a:bodyPr/>
          <a:lstStyle/>
          <a:p>
            <a:r>
              <a:rPr lang="en-US" dirty="0"/>
              <a:t>Cotton – Cover Crop Challenges</a:t>
            </a:r>
          </a:p>
        </p:txBody>
      </p:sp>
      <p:sp>
        <p:nvSpPr>
          <p:cNvPr id="3" name="Content Placeholder 2">
            <a:extLst>
              <a:ext uri="{FF2B5EF4-FFF2-40B4-BE49-F238E27FC236}">
                <a16:creationId xmlns:a16="http://schemas.microsoft.com/office/drawing/2014/main" id="{15423C20-F366-D75F-5616-05E4312817D0}"/>
              </a:ext>
            </a:extLst>
          </p:cNvPr>
          <p:cNvSpPr>
            <a:spLocks noGrp="1"/>
          </p:cNvSpPr>
          <p:nvPr>
            <p:ph sz="quarter" idx="10"/>
          </p:nvPr>
        </p:nvSpPr>
        <p:spPr>
          <a:xfrm>
            <a:off x="377190" y="1627632"/>
            <a:ext cx="4194810" cy="4507992"/>
          </a:xfrm>
        </p:spPr>
        <p:txBody>
          <a:bodyPr/>
          <a:lstStyle/>
          <a:p>
            <a:r>
              <a:rPr lang="en-US" sz="1800" b="1" u="sng" dirty="0"/>
              <a:t>Common Challenges with Cover Cropping </a:t>
            </a:r>
          </a:p>
          <a:p>
            <a:pPr lvl="1"/>
            <a:r>
              <a:rPr lang="en-US" b="1" dirty="0"/>
              <a:t>Late harvest dates leading to late cover crop seeding</a:t>
            </a:r>
          </a:p>
          <a:p>
            <a:pPr lvl="1"/>
            <a:r>
              <a:rPr lang="en-US" b="1" dirty="0"/>
              <a:t>Early season termination prior to cotton planting losing benefits of spring CC growth</a:t>
            </a:r>
          </a:p>
          <a:p>
            <a:pPr lvl="1"/>
            <a:r>
              <a:rPr lang="en-US" b="1" dirty="0"/>
              <a:t>Labor/time </a:t>
            </a:r>
          </a:p>
          <a:p>
            <a:endParaRPr lang="en-US" dirty="0"/>
          </a:p>
        </p:txBody>
      </p:sp>
      <p:pic>
        <p:nvPicPr>
          <p:cNvPr id="4" name="Picture 3">
            <a:extLst>
              <a:ext uri="{FF2B5EF4-FFF2-40B4-BE49-F238E27FC236}">
                <a16:creationId xmlns:a16="http://schemas.microsoft.com/office/drawing/2014/main" id="{A2C31B1C-EB47-3583-3480-22EF631C2733}"/>
              </a:ext>
            </a:extLst>
          </p:cNvPr>
          <p:cNvPicPr>
            <a:picLocks noChangeAspect="1"/>
          </p:cNvPicPr>
          <p:nvPr/>
        </p:nvPicPr>
        <p:blipFill>
          <a:blip r:embed="rId3"/>
          <a:stretch>
            <a:fillRect/>
          </a:stretch>
        </p:blipFill>
        <p:spPr>
          <a:xfrm>
            <a:off x="4438799" y="1627632"/>
            <a:ext cx="4513177" cy="3762694"/>
          </a:xfrm>
          <a:prstGeom prst="rect">
            <a:avLst/>
          </a:prstGeom>
        </p:spPr>
      </p:pic>
      <p:sp>
        <p:nvSpPr>
          <p:cNvPr id="6" name="TextBox 5">
            <a:extLst>
              <a:ext uri="{FF2B5EF4-FFF2-40B4-BE49-F238E27FC236}">
                <a16:creationId xmlns:a16="http://schemas.microsoft.com/office/drawing/2014/main" id="{4B1456A0-463E-7EFC-E728-40F4921386FE}"/>
              </a:ext>
            </a:extLst>
          </p:cNvPr>
          <p:cNvSpPr txBox="1"/>
          <p:nvPr/>
        </p:nvSpPr>
        <p:spPr>
          <a:xfrm>
            <a:off x="4370452" y="5393643"/>
            <a:ext cx="4581524" cy="276999"/>
          </a:xfrm>
          <a:prstGeom prst="rect">
            <a:avLst/>
          </a:prstGeom>
          <a:noFill/>
        </p:spPr>
        <p:txBody>
          <a:bodyPr wrap="square">
            <a:spAutoFit/>
          </a:bodyPr>
          <a:lstStyle/>
          <a:p>
            <a:r>
              <a:rPr lang="en-US" sz="1200" dirty="0"/>
              <a:t>Photo: Matthew Denton, USDA NRCS</a:t>
            </a:r>
          </a:p>
        </p:txBody>
      </p:sp>
    </p:spTree>
    <p:extLst>
      <p:ext uri="{BB962C8B-B14F-4D97-AF65-F5344CB8AC3E}">
        <p14:creationId xmlns:p14="http://schemas.microsoft.com/office/powerpoint/2010/main" val="402925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DC1CC-5A51-7F0C-82F5-3E9EEDD4228B}"/>
              </a:ext>
            </a:extLst>
          </p:cNvPr>
          <p:cNvSpPr>
            <a:spLocks noGrp="1"/>
          </p:cNvSpPr>
          <p:nvPr>
            <p:ph type="title"/>
          </p:nvPr>
        </p:nvSpPr>
        <p:spPr>
          <a:xfrm>
            <a:off x="160401" y="578155"/>
            <a:ext cx="7886700" cy="629051"/>
          </a:xfrm>
        </p:spPr>
        <p:txBody>
          <a:bodyPr/>
          <a:lstStyle/>
          <a:p>
            <a:r>
              <a:rPr lang="en-US" dirty="0"/>
              <a:t>Cotton – CC Opportunities</a:t>
            </a:r>
          </a:p>
        </p:txBody>
      </p:sp>
      <p:sp>
        <p:nvSpPr>
          <p:cNvPr id="3" name="Content Placeholder 2">
            <a:extLst>
              <a:ext uri="{FF2B5EF4-FFF2-40B4-BE49-F238E27FC236}">
                <a16:creationId xmlns:a16="http://schemas.microsoft.com/office/drawing/2014/main" id="{15EB03A2-1EA3-A3B1-8838-C5FE6BEA8A35}"/>
              </a:ext>
            </a:extLst>
          </p:cNvPr>
          <p:cNvSpPr>
            <a:spLocks noGrp="1"/>
          </p:cNvSpPr>
          <p:nvPr>
            <p:ph sz="quarter" idx="10"/>
          </p:nvPr>
        </p:nvSpPr>
        <p:spPr>
          <a:xfrm>
            <a:off x="160401" y="1207206"/>
            <a:ext cx="5310078" cy="4507992"/>
          </a:xfrm>
        </p:spPr>
        <p:txBody>
          <a:bodyPr/>
          <a:lstStyle/>
          <a:p>
            <a:r>
              <a:rPr lang="en-US" sz="1600" b="1" u="sng" dirty="0"/>
              <a:t>Opportunities to Enhance CCs</a:t>
            </a:r>
          </a:p>
          <a:p>
            <a:r>
              <a:rPr lang="en-US" sz="1600" b="1" dirty="0"/>
              <a:t>Promote weed suppression of problem weeds </a:t>
            </a:r>
          </a:p>
          <a:p>
            <a:pPr lvl="1"/>
            <a:r>
              <a:rPr lang="en-US" sz="1600" b="1" dirty="0"/>
              <a:t>Palmer Pigweed a major opportunity.  </a:t>
            </a:r>
          </a:p>
          <a:p>
            <a:r>
              <a:rPr lang="en-US" sz="1600" b="1" dirty="0"/>
              <a:t>Providing a successful way to broadcast seed mixes into soybean would be beneficial.</a:t>
            </a:r>
          </a:p>
          <a:p>
            <a:pPr lvl="1"/>
            <a:r>
              <a:rPr lang="en-US" sz="1600" b="1" dirty="0"/>
              <a:t>  Currently it is very weather dependent.</a:t>
            </a:r>
          </a:p>
          <a:p>
            <a:r>
              <a:rPr lang="en-US" sz="1600" b="1" dirty="0"/>
              <a:t>Bootheel is heavily tilled.  </a:t>
            </a:r>
            <a:r>
              <a:rPr lang="en-US" sz="1600" b="1" dirty="0" err="1"/>
              <a:t>Notill</a:t>
            </a:r>
            <a:r>
              <a:rPr lang="en-US" sz="1600" b="1" dirty="0"/>
              <a:t> is gaining but still a low percentage.  </a:t>
            </a:r>
          </a:p>
          <a:p>
            <a:pPr lvl="1"/>
            <a:r>
              <a:rPr lang="en-US" sz="1600" b="1" dirty="0"/>
              <a:t>Cover crops will aid transition to </a:t>
            </a:r>
            <a:r>
              <a:rPr lang="en-US" sz="1600" b="1" dirty="0" err="1"/>
              <a:t>notill</a:t>
            </a:r>
            <a:r>
              <a:rPr lang="en-US" sz="1600" b="1" dirty="0"/>
              <a:t> making it ‘doable’ </a:t>
            </a:r>
          </a:p>
          <a:p>
            <a:pPr lvl="1"/>
            <a:r>
              <a:rPr lang="en-US" sz="1600" b="1" dirty="0"/>
              <a:t>Prime land owned/farmed by larger operations or cotton gins are often planted continuously to cotton.   </a:t>
            </a:r>
          </a:p>
          <a:p>
            <a:pPr lvl="1"/>
            <a:r>
              <a:rPr lang="en-US" sz="1600" b="1" dirty="0"/>
              <a:t>CC mixes provide an excellent opportunity to increase diversity.</a:t>
            </a:r>
          </a:p>
          <a:p>
            <a:endParaRPr lang="en-US" dirty="0"/>
          </a:p>
        </p:txBody>
      </p:sp>
      <p:pic>
        <p:nvPicPr>
          <p:cNvPr id="4" name="Picture 3">
            <a:extLst>
              <a:ext uri="{FF2B5EF4-FFF2-40B4-BE49-F238E27FC236}">
                <a16:creationId xmlns:a16="http://schemas.microsoft.com/office/drawing/2014/main" id="{1B5D1D5C-A691-6205-5EB5-E49E251BE8EB}"/>
              </a:ext>
            </a:extLst>
          </p:cNvPr>
          <p:cNvPicPr>
            <a:picLocks noChangeAspect="1"/>
          </p:cNvPicPr>
          <p:nvPr/>
        </p:nvPicPr>
        <p:blipFill>
          <a:blip r:embed="rId3"/>
          <a:stretch>
            <a:fillRect/>
          </a:stretch>
        </p:blipFill>
        <p:spPr>
          <a:xfrm>
            <a:off x="5687268" y="1142802"/>
            <a:ext cx="3456732" cy="4572396"/>
          </a:xfrm>
          <a:prstGeom prst="rect">
            <a:avLst/>
          </a:prstGeom>
        </p:spPr>
      </p:pic>
      <p:sp>
        <p:nvSpPr>
          <p:cNvPr id="6" name="TextBox 5">
            <a:extLst>
              <a:ext uri="{FF2B5EF4-FFF2-40B4-BE49-F238E27FC236}">
                <a16:creationId xmlns:a16="http://schemas.microsoft.com/office/drawing/2014/main" id="{8ABA8E60-B809-BB58-772D-2D23443C61F4}"/>
              </a:ext>
            </a:extLst>
          </p:cNvPr>
          <p:cNvSpPr txBox="1"/>
          <p:nvPr/>
        </p:nvSpPr>
        <p:spPr>
          <a:xfrm>
            <a:off x="5000626" y="5715198"/>
            <a:ext cx="4581524" cy="276999"/>
          </a:xfrm>
          <a:prstGeom prst="rect">
            <a:avLst/>
          </a:prstGeom>
          <a:noFill/>
        </p:spPr>
        <p:txBody>
          <a:bodyPr wrap="square">
            <a:spAutoFit/>
          </a:bodyPr>
          <a:lstStyle/>
          <a:p>
            <a:pPr algn="ctr"/>
            <a:r>
              <a:rPr lang="en-US" sz="1200" dirty="0"/>
              <a:t>Photo: Drexel Atkisson, USDA NRCS</a:t>
            </a:r>
          </a:p>
        </p:txBody>
      </p:sp>
    </p:spTree>
    <p:extLst>
      <p:ext uri="{BB962C8B-B14F-4D97-AF65-F5344CB8AC3E}">
        <p14:creationId xmlns:p14="http://schemas.microsoft.com/office/powerpoint/2010/main" val="420712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EF2D35-45FB-712A-5674-0500D79D140B}"/>
              </a:ext>
            </a:extLst>
          </p:cNvPr>
          <p:cNvSpPr>
            <a:spLocks noGrp="1"/>
          </p:cNvSpPr>
          <p:nvPr>
            <p:ph type="body" sz="quarter" idx="13"/>
          </p:nvPr>
        </p:nvSpPr>
        <p:spPr>
          <a:xfrm>
            <a:off x="1223909" y="2756754"/>
            <a:ext cx="6549819" cy="531082"/>
          </a:xfrm>
        </p:spPr>
        <p:txBody>
          <a:bodyPr/>
          <a:lstStyle/>
          <a:p>
            <a:pPr algn="ctr"/>
            <a:r>
              <a:rPr lang="en-US" dirty="0"/>
              <a:t>Questions/Comments on Cotton Case Study?</a:t>
            </a:r>
          </a:p>
        </p:txBody>
      </p:sp>
    </p:spTree>
    <p:extLst>
      <p:ext uri="{BB962C8B-B14F-4D97-AF65-F5344CB8AC3E}">
        <p14:creationId xmlns:p14="http://schemas.microsoft.com/office/powerpoint/2010/main" val="474117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BBE453-5115-E428-15B5-12D4C6960CBE}"/>
              </a:ext>
            </a:extLst>
          </p:cNvPr>
          <p:cNvSpPr>
            <a:spLocks noGrp="1"/>
          </p:cNvSpPr>
          <p:nvPr>
            <p:ph type="body" sz="quarter" idx="13"/>
          </p:nvPr>
        </p:nvSpPr>
        <p:spPr>
          <a:xfrm>
            <a:off x="1297090" y="2897918"/>
            <a:ext cx="6549819" cy="531082"/>
          </a:xfrm>
        </p:spPr>
        <p:txBody>
          <a:bodyPr/>
          <a:lstStyle/>
          <a:p>
            <a:pPr algn="ctr"/>
            <a:r>
              <a:rPr lang="en-US" dirty="0"/>
              <a:t>Corn &amp; Soybean Rotation – SW and NE Missouri</a:t>
            </a:r>
          </a:p>
        </p:txBody>
      </p:sp>
    </p:spTree>
    <p:extLst>
      <p:ext uri="{BB962C8B-B14F-4D97-AF65-F5344CB8AC3E}">
        <p14:creationId xmlns:p14="http://schemas.microsoft.com/office/powerpoint/2010/main" val="2516730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7D7C19-D500-4B6E-7D22-58BF36E9E1B5}"/>
              </a:ext>
            </a:extLst>
          </p:cNvPr>
          <p:cNvSpPr>
            <a:spLocks noGrp="1"/>
          </p:cNvSpPr>
          <p:nvPr>
            <p:ph type="title"/>
          </p:nvPr>
        </p:nvSpPr>
        <p:spPr/>
        <p:txBody>
          <a:bodyPr/>
          <a:lstStyle/>
          <a:p>
            <a:r>
              <a:rPr lang="en-US" dirty="0"/>
              <a:t>Corn/Soy – Crop Rotation and Annual Schedule</a:t>
            </a:r>
          </a:p>
        </p:txBody>
      </p:sp>
      <p:sp>
        <p:nvSpPr>
          <p:cNvPr id="4" name="Content Placeholder 3">
            <a:extLst>
              <a:ext uri="{FF2B5EF4-FFF2-40B4-BE49-F238E27FC236}">
                <a16:creationId xmlns:a16="http://schemas.microsoft.com/office/drawing/2014/main" id="{DD4A1126-DF23-6819-D2E3-C6BAF2C6E922}"/>
              </a:ext>
            </a:extLst>
          </p:cNvPr>
          <p:cNvSpPr>
            <a:spLocks noGrp="1"/>
          </p:cNvSpPr>
          <p:nvPr>
            <p:ph sz="quarter" idx="10"/>
          </p:nvPr>
        </p:nvSpPr>
        <p:spPr>
          <a:xfrm>
            <a:off x="377190" y="2046732"/>
            <a:ext cx="4194810" cy="4507992"/>
          </a:xfrm>
        </p:spPr>
        <p:txBody>
          <a:bodyPr/>
          <a:lstStyle/>
          <a:p>
            <a:r>
              <a:rPr lang="en-US" sz="1800" b="1" dirty="0"/>
              <a:t>Crop Rotation</a:t>
            </a:r>
          </a:p>
          <a:p>
            <a:pPr lvl="1"/>
            <a:r>
              <a:rPr lang="en-US" b="1" dirty="0"/>
              <a:t>Corn and Soybeans in alternating years</a:t>
            </a:r>
          </a:p>
          <a:p>
            <a:r>
              <a:rPr lang="en-US" sz="1800" b="1" dirty="0"/>
              <a:t>Annual Schedule</a:t>
            </a:r>
          </a:p>
          <a:p>
            <a:pPr lvl="1"/>
            <a:r>
              <a:rPr lang="en-US" b="1" dirty="0"/>
              <a:t>Corn</a:t>
            </a:r>
          </a:p>
          <a:p>
            <a:pPr lvl="2"/>
            <a:r>
              <a:rPr lang="en-US" sz="1800" b="1" dirty="0"/>
              <a:t>Plant: March 1 – May 15</a:t>
            </a:r>
          </a:p>
          <a:p>
            <a:pPr lvl="2"/>
            <a:r>
              <a:rPr lang="en-US" sz="1800" b="1" dirty="0"/>
              <a:t>Harvest: Aug. 15 – Oct. 15</a:t>
            </a:r>
          </a:p>
          <a:p>
            <a:pPr lvl="1"/>
            <a:r>
              <a:rPr lang="en-US" b="1" dirty="0"/>
              <a:t>Soybean</a:t>
            </a:r>
          </a:p>
          <a:p>
            <a:pPr lvl="2"/>
            <a:r>
              <a:rPr lang="en-US" sz="1800" b="1" dirty="0"/>
              <a:t>Plant: June 1 – June 10</a:t>
            </a:r>
          </a:p>
          <a:p>
            <a:pPr lvl="2"/>
            <a:r>
              <a:rPr lang="en-US" sz="1800" b="1" dirty="0"/>
              <a:t>Harvest: Oct. 15 – Nov 15</a:t>
            </a:r>
          </a:p>
          <a:p>
            <a:endParaRPr lang="en-US" dirty="0"/>
          </a:p>
        </p:txBody>
      </p:sp>
      <p:pic>
        <p:nvPicPr>
          <p:cNvPr id="5" name="Picture 4">
            <a:extLst>
              <a:ext uri="{FF2B5EF4-FFF2-40B4-BE49-F238E27FC236}">
                <a16:creationId xmlns:a16="http://schemas.microsoft.com/office/drawing/2014/main" id="{26931625-B5BE-AFD6-620F-BFB38EDB65E6}"/>
              </a:ext>
            </a:extLst>
          </p:cNvPr>
          <p:cNvPicPr>
            <a:picLocks noChangeAspect="1"/>
          </p:cNvPicPr>
          <p:nvPr/>
        </p:nvPicPr>
        <p:blipFill>
          <a:blip r:embed="rId3"/>
          <a:stretch>
            <a:fillRect/>
          </a:stretch>
        </p:blipFill>
        <p:spPr>
          <a:xfrm>
            <a:off x="4572000" y="2171700"/>
            <a:ext cx="4451049" cy="2973866"/>
          </a:xfrm>
          <a:prstGeom prst="rect">
            <a:avLst/>
          </a:prstGeom>
        </p:spPr>
      </p:pic>
      <p:sp>
        <p:nvSpPr>
          <p:cNvPr id="7" name="TextBox 6">
            <a:extLst>
              <a:ext uri="{FF2B5EF4-FFF2-40B4-BE49-F238E27FC236}">
                <a16:creationId xmlns:a16="http://schemas.microsoft.com/office/drawing/2014/main" id="{B501CB0C-A0F6-6973-C2FE-ABE9B4DBC2C5}"/>
              </a:ext>
            </a:extLst>
          </p:cNvPr>
          <p:cNvSpPr txBox="1"/>
          <p:nvPr/>
        </p:nvSpPr>
        <p:spPr>
          <a:xfrm>
            <a:off x="4725837" y="5270534"/>
            <a:ext cx="4581524" cy="276999"/>
          </a:xfrm>
          <a:prstGeom prst="rect">
            <a:avLst/>
          </a:prstGeom>
          <a:noFill/>
        </p:spPr>
        <p:txBody>
          <a:bodyPr wrap="square">
            <a:spAutoFit/>
          </a:bodyPr>
          <a:lstStyle/>
          <a:p>
            <a:pPr algn="ctr"/>
            <a:r>
              <a:rPr lang="en-US" sz="1200" dirty="0"/>
              <a:t>Photo: Matthew Denton, USDA NRCS</a:t>
            </a:r>
          </a:p>
        </p:txBody>
      </p:sp>
    </p:spTree>
    <p:extLst>
      <p:ext uri="{BB962C8B-B14F-4D97-AF65-F5344CB8AC3E}">
        <p14:creationId xmlns:p14="http://schemas.microsoft.com/office/powerpoint/2010/main" val="1978068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39675-DABF-85A7-3B50-2CFD751EA201}"/>
              </a:ext>
            </a:extLst>
          </p:cNvPr>
          <p:cNvSpPr>
            <a:spLocks noGrp="1"/>
          </p:cNvSpPr>
          <p:nvPr>
            <p:ph type="title"/>
          </p:nvPr>
        </p:nvSpPr>
        <p:spPr/>
        <p:txBody>
          <a:bodyPr/>
          <a:lstStyle/>
          <a:p>
            <a:r>
              <a:rPr lang="en-US" dirty="0"/>
              <a:t>Corn/Soy – Resource Concerns</a:t>
            </a:r>
          </a:p>
        </p:txBody>
      </p:sp>
      <p:sp>
        <p:nvSpPr>
          <p:cNvPr id="3" name="Content Placeholder 2">
            <a:extLst>
              <a:ext uri="{FF2B5EF4-FFF2-40B4-BE49-F238E27FC236}">
                <a16:creationId xmlns:a16="http://schemas.microsoft.com/office/drawing/2014/main" id="{8E0261E5-3125-CFF1-0DFD-888499F27E76}"/>
              </a:ext>
            </a:extLst>
          </p:cNvPr>
          <p:cNvSpPr>
            <a:spLocks noGrp="1"/>
          </p:cNvSpPr>
          <p:nvPr>
            <p:ph sz="quarter" idx="10"/>
          </p:nvPr>
        </p:nvSpPr>
        <p:spPr>
          <a:xfrm>
            <a:off x="377190" y="1627632"/>
            <a:ext cx="4194810" cy="4507992"/>
          </a:xfrm>
        </p:spPr>
        <p:txBody>
          <a:bodyPr/>
          <a:lstStyle/>
          <a:p>
            <a:r>
              <a:rPr lang="en-US" sz="1800" b="1" dirty="0"/>
              <a:t>Resource Concerns:</a:t>
            </a:r>
          </a:p>
          <a:p>
            <a:pPr lvl="1"/>
            <a:r>
              <a:rPr lang="en-US" b="1" dirty="0"/>
              <a:t>Erosion prevention, primarily on HEL</a:t>
            </a:r>
          </a:p>
          <a:p>
            <a:pPr lvl="1"/>
            <a:r>
              <a:rPr lang="en-US" b="1" dirty="0"/>
              <a:t>Organic matter depletion</a:t>
            </a:r>
          </a:p>
          <a:p>
            <a:pPr lvl="1"/>
            <a:r>
              <a:rPr lang="en-US" b="1" dirty="0"/>
              <a:t>Aggregate stability -&gt; improved infiltration</a:t>
            </a:r>
          </a:p>
          <a:p>
            <a:r>
              <a:rPr lang="en-US" sz="1800" b="1" dirty="0"/>
              <a:t>Specific Management Objectives</a:t>
            </a:r>
          </a:p>
          <a:p>
            <a:pPr lvl="1"/>
            <a:r>
              <a:rPr lang="en-US" b="1" dirty="0"/>
              <a:t> </a:t>
            </a:r>
            <a:r>
              <a:rPr lang="en-US" b="1" i="1" dirty="0"/>
              <a:t>Incidental</a:t>
            </a:r>
            <a:r>
              <a:rPr lang="en-US" b="1" dirty="0"/>
              <a:t> forage for stockers or cows for some producers</a:t>
            </a:r>
          </a:p>
          <a:p>
            <a:endParaRPr lang="en-US" dirty="0"/>
          </a:p>
        </p:txBody>
      </p:sp>
      <p:pic>
        <p:nvPicPr>
          <p:cNvPr id="4" name="Picture 3">
            <a:extLst>
              <a:ext uri="{FF2B5EF4-FFF2-40B4-BE49-F238E27FC236}">
                <a16:creationId xmlns:a16="http://schemas.microsoft.com/office/drawing/2014/main" id="{5C3A86B9-AB31-7654-16E6-A3BA957B91B2}"/>
              </a:ext>
            </a:extLst>
          </p:cNvPr>
          <p:cNvPicPr>
            <a:picLocks noChangeAspect="1"/>
          </p:cNvPicPr>
          <p:nvPr/>
        </p:nvPicPr>
        <p:blipFill>
          <a:blip r:embed="rId3"/>
          <a:stretch>
            <a:fillRect/>
          </a:stretch>
        </p:blipFill>
        <p:spPr>
          <a:xfrm>
            <a:off x="4676438" y="2165515"/>
            <a:ext cx="4306261" cy="2769645"/>
          </a:xfrm>
          <a:prstGeom prst="rect">
            <a:avLst/>
          </a:prstGeom>
        </p:spPr>
      </p:pic>
      <p:sp>
        <p:nvSpPr>
          <p:cNvPr id="6" name="TextBox 5">
            <a:extLst>
              <a:ext uri="{FF2B5EF4-FFF2-40B4-BE49-F238E27FC236}">
                <a16:creationId xmlns:a16="http://schemas.microsoft.com/office/drawing/2014/main" id="{B62D1878-DF71-A404-62BA-1F50D7B46290}"/>
              </a:ext>
            </a:extLst>
          </p:cNvPr>
          <p:cNvSpPr txBox="1"/>
          <p:nvPr/>
        </p:nvSpPr>
        <p:spPr>
          <a:xfrm>
            <a:off x="4401175" y="4935160"/>
            <a:ext cx="4581524" cy="276999"/>
          </a:xfrm>
          <a:prstGeom prst="rect">
            <a:avLst/>
          </a:prstGeom>
          <a:noFill/>
        </p:spPr>
        <p:txBody>
          <a:bodyPr wrap="square">
            <a:spAutoFit/>
          </a:bodyPr>
          <a:lstStyle/>
          <a:p>
            <a:pPr algn="ctr"/>
            <a:r>
              <a:rPr lang="en-US" sz="1200" dirty="0"/>
              <a:t>Photo: Matthew Denton, USDA NRCS</a:t>
            </a:r>
          </a:p>
        </p:txBody>
      </p:sp>
    </p:spTree>
    <p:extLst>
      <p:ext uri="{BB962C8B-B14F-4D97-AF65-F5344CB8AC3E}">
        <p14:creationId xmlns:p14="http://schemas.microsoft.com/office/powerpoint/2010/main" val="133875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5898A-ECC3-045D-DB32-8C1FABC8C3E9}"/>
              </a:ext>
            </a:extLst>
          </p:cNvPr>
          <p:cNvSpPr>
            <a:spLocks noGrp="1"/>
          </p:cNvSpPr>
          <p:nvPr>
            <p:ph type="title"/>
          </p:nvPr>
        </p:nvSpPr>
        <p:spPr>
          <a:xfrm>
            <a:off x="150876" y="556202"/>
            <a:ext cx="7886700" cy="629051"/>
          </a:xfrm>
        </p:spPr>
        <p:txBody>
          <a:bodyPr/>
          <a:lstStyle/>
          <a:p>
            <a:r>
              <a:rPr lang="en-US" dirty="0"/>
              <a:t>Corn/Soy – Seasonal Niches for Cover Crops</a:t>
            </a:r>
          </a:p>
        </p:txBody>
      </p:sp>
      <p:sp>
        <p:nvSpPr>
          <p:cNvPr id="3" name="Content Placeholder 2">
            <a:extLst>
              <a:ext uri="{FF2B5EF4-FFF2-40B4-BE49-F238E27FC236}">
                <a16:creationId xmlns:a16="http://schemas.microsoft.com/office/drawing/2014/main" id="{7CEE3554-7C58-A5B9-0BF0-64F6E22FA418}"/>
              </a:ext>
            </a:extLst>
          </p:cNvPr>
          <p:cNvSpPr>
            <a:spLocks noGrp="1"/>
          </p:cNvSpPr>
          <p:nvPr>
            <p:ph sz="quarter" idx="10"/>
          </p:nvPr>
        </p:nvSpPr>
        <p:spPr>
          <a:xfrm>
            <a:off x="377190" y="1627632"/>
            <a:ext cx="4194810" cy="4507992"/>
          </a:xfrm>
        </p:spPr>
        <p:txBody>
          <a:bodyPr/>
          <a:lstStyle/>
          <a:p>
            <a:r>
              <a:rPr lang="en-US" sz="1600" b="1" dirty="0"/>
              <a:t>Cover Crop Seasonal Niches</a:t>
            </a:r>
          </a:p>
          <a:p>
            <a:pPr lvl="1"/>
            <a:r>
              <a:rPr lang="en-US" sz="1600" b="1" dirty="0"/>
              <a:t>Following corn harvest:</a:t>
            </a:r>
          </a:p>
          <a:p>
            <a:pPr lvl="2"/>
            <a:r>
              <a:rPr lang="en-US" sz="1600" b="1" dirty="0"/>
              <a:t> Generally, a good early opportunity to plant a diverse cover crop mix. </a:t>
            </a:r>
          </a:p>
          <a:p>
            <a:pPr lvl="2"/>
            <a:r>
              <a:rPr lang="en-US" sz="1600" b="1" dirty="0"/>
              <a:t>Can be drilled following harvest or may be flown on if wanting done earlier. </a:t>
            </a:r>
          </a:p>
          <a:p>
            <a:pPr lvl="1"/>
            <a:r>
              <a:rPr lang="en-US" sz="1600" b="1" dirty="0"/>
              <a:t>Following soybeans</a:t>
            </a:r>
          </a:p>
          <a:p>
            <a:pPr lvl="2"/>
            <a:r>
              <a:rPr lang="en-US" sz="1600" b="1" dirty="0"/>
              <a:t> More challenging with harvest being late. </a:t>
            </a:r>
          </a:p>
          <a:p>
            <a:pPr lvl="2"/>
            <a:r>
              <a:rPr lang="en-US" sz="1600" b="1" dirty="0"/>
              <a:t>If completed after harvest, limited to 1 or 2 cereal grains. </a:t>
            </a:r>
          </a:p>
          <a:p>
            <a:pPr lvl="2"/>
            <a:r>
              <a:rPr lang="en-US" sz="1600" b="1" dirty="0"/>
              <a:t>If broadcast just prior to leaf drop, then diverse mixes can be used.</a:t>
            </a:r>
          </a:p>
          <a:p>
            <a:endParaRPr lang="en-US" dirty="0"/>
          </a:p>
        </p:txBody>
      </p:sp>
      <p:pic>
        <p:nvPicPr>
          <p:cNvPr id="4" name="Picture 3">
            <a:extLst>
              <a:ext uri="{FF2B5EF4-FFF2-40B4-BE49-F238E27FC236}">
                <a16:creationId xmlns:a16="http://schemas.microsoft.com/office/drawing/2014/main" id="{1DE7329F-75C1-6058-3121-4B666C00B4AD}"/>
              </a:ext>
            </a:extLst>
          </p:cNvPr>
          <p:cNvPicPr>
            <a:picLocks noChangeAspect="1"/>
          </p:cNvPicPr>
          <p:nvPr/>
        </p:nvPicPr>
        <p:blipFill>
          <a:blip r:embed="rId3"/>
          <a:stretch>
            <a:fillRect/>
          </a:stretch>
        </p:blipFill>
        <p:spPr>
          <a:xfrm>
            <a:off x="5090387" y="1435201"/>
            <a:ext cx="3554276" cy="4700423"/>
          </a:xfrm>
          <a:prstGeom prst="rect">
            <a:avLst/>
          </a:prstGeom>
        </p:spPr>
      </p:pic>
      <p:sp>
        <p:nvSpPr>
          <p:cNvPr id="6" name="TextBox 5">
            <a:extLst>
              <a:ext uri="{FF2B5EF4-FFF2-40B4-BE49-F238E27FC236}">
                <a16:creationId xmlns:a16="http://schemas.microsoft.com/office/drawing/2014/main" id="{55ECF4AE-BCFE-9355-947A-EC321495DAC5}"/>
              </a:ext>
            </a:extLst>
          </p:cNvPr>
          <p:cNvSpPr txBox="1"/>
          <p:nvPr/>
        </p:nvSpPr>
        <p:spPr>
          <a:xfrm>
            <a:off x="4562476" y="6108573"/>
            <a:ext cx="4581524" cy="276999"/>
          </a:xfrm>
          <a:prstGeom prst="rect">
            <a:avLst/>
          </a:prstGeom>
          <a:noFill/>
        </p:spPr>
        <p:txBody>
          <a:bodyPr wrap="square">
            <a:spAutoFit/>
          </a:bodyPr>
          <a:lstStyle/>
          <a:p>
            <a:pPr algn="ctr"/>
            <a:r>
              <a:rPr lang="en-US" sz="1200" dirty="0"/>
              <a:t>Photo: Matthew Denton, USDA NRCS</a:t>
            </a:r>
          </a:p>
        </p:txBody>
      </p:sp>
    </p:spTree>
    <p:extLst>
      <p:ext uri="{BB962C8B-B14F-4D97-AF65-F5344CB8AC3E}">
        <p14:creationId xmlns:p14="http://schemas.microsoft.com/office/powerpoint/2010/main" val="333762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A0DC4-0CB7-3CC2-9A8A-E223F573CD82}"/>
              </a:ext>
            </a:extLst>
          </p:cNvPr>
          <p:cNvSpPr>
            <a:spLocks noGrp="1"/>
          </p:cNvSpPr>
          <p:nvPr>
            <p:ph type="title"/>
          </p:nvPr>
        </p:nvSpPr>
        <p:spPr/>
        <p:txBody>
          <a:bodyPr/>
          <a:lstStyle/>
          <a:p>
            <a:r>
              <a:rPr lang="en-US" dirty="0"/>
              <a:t>Corn/Soy – Cover Crop Species</a:t>
            </a:r>
          </a:p>
        </p:txBody>
      </p:sp>
      <p:sp>
        <p:nvSpPr>
          <p:cNvPr id="3" name="Content Placeholder 2">
            <a:extLst>
              <a:ext uri="{FF2B5EF4-FFF2-40B4-BE49-F238E27FC236}">
                <a16:creationId xmlns:a16="http://schemas.microsoft.com/office/drawing/2014/main" id="{97B21BED-E61D-68BF-44B1-35AEDA596218}"/>
              </a:ext>
            </a:extLst>
          </p:cNvPr>
          <p:cNvSpPr>
            <a:spLocks noGrp="1"/>
          </p:cNvSpPr>
          <p:nvPr>
            <p:ph sz="quarter" idx="10"/>
          </p:nvPr>
        </p:nvSpPr>
        <p:spPr>
          <a:xfrm>
            <a:off x="377190" y="1627632"/>
            <a:ext cx="4194810" cy="4507992"/>
          </a:xfrm>
        </p:spPr>
        <p:txBody>
          <a:bodyPr/>
          <a:lstStyle/>
          <a:p>
            <a:r>
              <a:rPr lang="en-US" sz="1600" b="1" dirty="0"/>
              <a:t>Cover Crop Species</a:t>
            </a:r>
          </a:p>
          <a:p>
            <a:r>
              <a:rPr lang="en-US" sz="1600" b="1" dirty="0"/>
              <a:t>SW Missouri</a:t>
            </a:r>
          </a:p>
          <a:p>
            <a:pPr lvl="1"/>
            <a:r>
              <a:rPr lang="en-US" sz="1600" b="1" dirty="0"/>
              <a:t>1 to 3 species – occasionally up to 5-8 species.</a:t>
            </a:r>
          </a:p>
          <a:p>
            <a:pPr lvl="1"/>
            <a:r>
              <a:rPr lang="en-US" sz="1600" b="1" dirty="0"/>
              <a:t>Cereals – cereal rye, wheat, oats, annual ryegrass, triticale, barley</a:t>
            </a:r>
          </a:p>
          <a:p>
            <a:pPr lvl="1"/>
            <a:r>
              <a:rPr lang="en-US" sz="1600" b="1" dirty="0"/>
              <a:t>Legumes – hairy vetch, crimson clover, red clover, </a:t>
            </a:r>
            <a:r>
              <a:rPr lang="en-US" sz="1600" b="1" dirty="0" err="1"/>
              <a:t>balansa</a:t>
            </a:r>
            <a:r>
              <a:rPr lang="en-US" sz="1600" b="1" dirty="0"/>
              <a:t> clover, winter peas</a:t>
            </a:r>
          </a:p>
          <a:p>
            <a:pPr lvl="1"/>
            <a:r>
              <a:rPr lang="en-US" sz="1600" b="1" dirty="0"/>
              <a:t>Brassicas – radish, turnip, rape </a:t>
            </a:r>
          </a:p>
          <a:p>
            <a:r>
              <a:rPr lang="en-US" sz="1600" b="1" dirty="0"/>
              <a:t>NE Missouri</a:t>
            </a:r>
          </a:p>
          <a:p>
            <a:pPr lvl="1"/>
            <a:r>
              <a:rPr lang="en-US" sz="1600" b="1" dirty="0"/>
              <a:t>Cool-season grasses are very common, easy to plant and do well in the environment</a:t>
            </a:r>
          </a:p>
          <a:p>
            <a:pPr lvl="1"/>
            <a:r>
              <a:rPr lang="en-US" sz="1600" b="1" dirty="0"/>
              <a:t>Typically rye, wheat or triticale</a:t>
            </a:r>
          </a:p>
          <a:p>
            <a:endParaRPr lang="en-US" dirty="0"/>
          </a:p>
        </p:txBody>
      </p:sp>
      <p:pic>
        <p:nvPicPr>
          <p:cNvPr id="4" name="Picture 3">
            <a:extLst>
              <a:ext uri="{FF2B5EF4-FFF2-40B4-BE49-F238E27FC236}">
                <a16:creationId xmlns:a16="http://schemas.microsoft.com/office/drawing/2014/main" id="{B110BA8C-F473-98A9-BA91-170DE7F8A672}"/>
              </a:ext>
            </a:extLst>
          </p:cNvPr>
          <p:cNvPicPr>
            <a:picLocks noChangeAspect="1"/>
          </p:cNvPicPr>
          <p:nvPr/>
        </p:nvPicPr>
        <p:blipFill>
          <a:blip r:embed="rId3"/>
          <a:stretch>
            <a:fillRect/>
          </a:stretch>
        </p:blipFill>
        <p:spPr>
          <a:xfrm>
            <a:off x="4657724" y="1627632"/>
            <a:ext cx="4381501" cy="3309322"/>
          </a:xfrm>
          <a:prstGeom prst="rect">
            <a:avLst/>
          </a:prstGeom>
        </p:spPr>
      </p:pic>
      <p:sp>
        <p:nvSpPr>
          <p:cNvPr id="6" name="TextBox 5">
            <a:extLst>
              <a:ext uri="{FF2B5EF4-FFF2-40B4-BE49-F238E27FC236}">
                <a16:creationId xmlns:a16="http://schemas.microsoft.com/office/drawing/2014/main" id="{D407626E-4B22-5DB9-CF3B-A421B326873F}"/>
              </a:ext>
            </a:extLst>
          </p:cNvPr>
          <p:cNvSpPr txBox="1"/>
          <p:nvPr/>
        </p:nvSpPr>
        <p:spPr>
          <a:xfrm>
            <a:off x="4457701" y="5045702"/>
            <a:ext cx="4581524" cy="276999"/>
          </a:xfrm>
          <a:prstGeom prst="rect">
            <a:avLst/>
          </a:prstGeom>
          <a:noFill/>
        </p:spPr>
        <p:txBody>
          <a:bodyPr wrap="square">
            <a:spAutoFit/>
          </a:bodyPr>
          <a:lstStyle/>
          <a:p>
            <a:pPr algn="ctr"/>
            <a:r>
              <a:rPr lang="en-US" sz="1200" dirty="0"/>
              <a:t>Photo: Matthew Denton, USDA NRCS</a:t>
            </a:r>
          </a:p>
        </p:txBody>
      </p:sp>
    </p:spTree>
    <p:extLst>
      <p:ext uri="{BB962C8B-B14F-4D97-AF65-F5344CB8AC3E}">
        <p14:creationId xmlns:p14="http://schemas.microsoft.com/office/powerpoint/2010/main" val="11660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E8E15-BAC1-EDAE-5470-FB86327E83BF}"/>
              </a:ext>
            </a:extLst>
          </p:cNvPr>
          <p:cNvSpPr>
            <a:spLocks noGrp="1"/>
          </p:cNvSpPr>
          <p:nvPr>
            <p:ph type="title"/>
          </p:nvPr>
        </p:nvSpPr>
        <p:spPr>
          <a:xfrm>
            <a:off x="150876" y="574930"/>
            <a:ext cx="7886700" cy="629051"/>
          </a:xfrm>
        </p:spPr>
        <p:txBody>
          <a:bodyPr/>
          <a:lstStyle/>
          <a:p>
            <a:r>
              <a:rPr lang="en-US" dirty="0"/>
              <a:t>Corn/Soy – CC Planting and Termination</a:t>
            </a:r>
          </a:p>
        </p:txBody>
      </p:sp>
      <p:sp>
        <p:nvSpPr>
          <p:cNvPr id="3" name="Content Placeholder 2">
            <a:extLst>
              <a:ext uri="{FF2B5EF4-FFF2-40B4-BE49-F238E27FC236}">
                <a16:creationId xmlns:a16="http://schemas.microsoft.com/office/drawing/2014/main" id="{BB7885CD-98FC-C87D-BD29-5B6BAA2264FC}"/>
              </a:ext>
            </a:extLst>
          </p:cNvPr>
          <p:cNvSpPr>
            <a:spLocks noGrp="1"/>
          </p:cNvSpPr>
          <p:nvPr>
            <p:ph sz="quarter" idx="10"/>
          </p:nvPr>
        </p:nvSpPr>
        <p:spPr>
          <a:xfrm>
            <a:off x="377190" y="1627632"/>
            <a:ext cx="4194810" cy="4507992"/>
          </a:xfrm>
        </p:spPr>
        <p:txBody>
          <a:bodyPr/>
          <a:lstStyle/>
          <a:p>
            <a:r>
              <a:rPr lang="en-US" b="1" dirty="0"/>
              <a:t>Planting times</a:t>
            </a:r>
          </a:p>
          <a:p>
            <a:r>
              <a:rPr lang="en-US" b="1" dirty="0"/>
              <a:t>SW Missouri</a:t>
            </a:r>
          </a:p>
          <a:p>
            <a:pPr lvl="1"/>
            <a:r>
              <a:rPr lang="en-US" b="1" dirty="0"/>
              <a:t>Following corn -  Sep 15 to November </a:t>
            </a:r>
          </a:p>
          <a:p>
            <a:pPr lvl="1"/>
            <a:r>
              <a:rPr lang="en-US" b="1" dirty="0"/>
              <a:t>Following soybean – October 15 thru December 1 </a:t>
            </a:r>
          </a:p>
          <a:p>
            <a:pPr lvl="1"/>
            <a:r>
              <a:rPr lang="en-US" b="1" dirty="0"/>
              <a:t>when additional forage is a producer goal, then mixes are broadcast as above prior to leaf drop. (September)</a:t>
            </a:r>
          </a:p>
          <a:p>
            <a:r>
              <a:rPr lang="en-US" b="1" dirty="0"/>
              <a:t>NE Missouri</a:t>
            </a:r>
          </a:p>
          <a:p>
            <a:pPr lvl="1"/>
            <a:r>
              <a:rPr lang="en-US" b="1" dirty="0"/>
              <a:t>mid-Sept to early-November depending on corn harvest</a:t>
            </a:r>
          </a:p>
          <a:p>
            <a:endParaRPr lang="en-US" dirty="0"/>
          </a:p>
        </p:txBody>
      </p:sp>
      <p:pic>
        <p:nvPicPr>
          <p:cNvPr id="4" name="Picture 3">
            <a:extLst>
              <a:ext uri="{FF2B5EF4-FFF2-40B4-BE49-F238E27FC236}">
                <a16:creationId xmlns:a16="http://schemas.microsoft.com/office/drawing/2014/main" id="{111D37EF-40BA-56CF-C5BC-4B4E22D34F1D}"/>
              </a:ext>
            </a:extLst>
          </p:cNvPr>
          <p:cNvPicPr>
            <a:picLocks noChangeAspect="1"/>
          </p:cNvPicPr>
          <p:nvPr/>
        </p:nvPicPr>
        <p:blipFill>
          <a:blip r:embed="rId3"/>
          <a:stretch>
            <a:fillRect/>
          </a:stretch>
        </p:blipFill>
        <p:spPr>
          <a:xfrm>
            <a:off x="4572000" y="1477675"/>
            <a:ext cx="4429349" cy="3324617"/>
          </a:xfrm>
          <a:prstGeom prst="rect">
            <a:avLst/>
          </a:prstGeom>
        </p:spPr>
      </p:pic>
      <p:sp>
        <p:nvSpPr>
          <p:cNvPr id="6" name="TextBox 5">
            <a:extLst>
              <a:ext uri="{FF2B5EF4-FFF2-40B4-BE49-F238E27FC236}">
                <a16:creationId xmlns:a16="http://schemas.microsoft.com/office/drawing/2014/main" id="{7880FE79-92E1-0517-2E16-85B98D09A81A}"/>
              </a:ext>
            </a:extLst>
          </p:cNvPr>
          <p:cNvSpPr txBox="1"/>
          <p:nvPr/>
        </p:nvSpPr>
        <p:spPr>
          <a:xfrm>
            <a:off x="4495913" y="4891320"/>
            <a:ext cx="4581524" cy="276999"/>
          </a:xfrm>
          <a:prstGeom prst="rect">
            <a:avLst/>
          </a:prstGeom>
          <a:noFill/>
        </p:spPr>
        <p:txBody>
          <a:bodyPr wrap="square">
            <a:spAutoFit/>
          </a:bodyPr>
          <a:lstStyle/>
          <a:p>
            <a:pPr algn="ctr"/>
            <a:r>
              <a:rPr lang="en-US" sz="1200" dirty="0"/>
              <a:t>Photo: Drexel Atkisson, USDA NRCS</a:t>
            </a:r>
          </a:p>
        </p:txBody>
      </p:sp>
    </p:spTree>
    <p:extLst>
      <p:ext uri="{BB962C8B-B14F-4D97-AF65-F5344CB8AC3E}">
        <p14:creationId xmlns:p14="http://schemas.microsoft.com/office/powerpoint/2010/main" val="294225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22EFB-CE3C-0C86-C557-EB48F72DEAEA}"/>
              </a:ext>
            </a:extLst>
          </p:cNvPr>
          <p:cNvSpPr>
            <a:spLocks noGrp="1"/>
          </p:cNvSpPr>
          <p:nvPr>
            <p:ph type="title"/>
          </p:nvPr>
        </p:nvSpPr>
        <p:spPr>
          <a:xfrm>
            <a:off x="179451" y="517780"/>
            <a:ext cx="7886700" cy="629051"/>
          </a:xfrm>
        </p:spPr>
        <p:txBody>
          <a:bodyPr/>
          <a:lstStyle/>
          <a:p>
            <a:r>
              <a:rPr lang="en-US" dirty="0"/>
              <a:t>Corn/Soy – CC Planting and Termination</a:t>
            </a:r>
          </a:p>
        </p:txBody>
      </p:sp>
      <p:sp>
        <p:nvSpPr>
          <p:cNvPr id="3" name="Content Placeholder 2">
            <a:extLst>
              <a:ext uri="{FF2B5EF4-FFF2-40B4-BE49-F238E27FC236}">
                <a16:creationId xmlns:a16="http://schemas.microsoft.com/office/drawing/2014/main" id="{A231DAAC-37DE-155A-CBB9-715A43E2FC90}"/>
              </a:ext>
            </a:extLst>
          </p:cNvPr>
          <p:cNvSpPr>
            <a:spLocks noGrp="1"/>
          </p:cNvSpPr>
          <p:nvPr>
            <p:ph sz="quarter" idx="10"/>
          </p:nvPr>
        </p:nvSpPr>
        <p:spPr>
          <a:xfrm>
            <a:off x="377190" y="1627632"/>
            <a:ext cx="4194810" cy="4507992"/>
          </a:xfrm>
        </p:spPr>
        <p:txBody>
          <a:bodyPr/>
          <a:lstStyle/>
          <a:p>
            <a:r>
              <a:rPr lang="en-US" sz="1600" b="1" dirty="0"/>
              <a:t>Termination times</a:t>
            </a:r>
          </a:p>
          <a:p>
            <a:r>
              <a:rPr lang="en-US" sz="1600" b="1" dirty="0"/>
              <a:t>SW Missouri</a:t>
            </a:r>
          </a:p>
          <a:p>
            <a:pPr lvl="1"/>
            <a:r>
              <a:rPr lang="en-US" sz="1600" b="1" dirty="0"/>
              <a:t>Prior to corn – 2-3 weeks prior to planting.  Occasional plant green. </a:t>
            </a:r>
          </a:p>
          <a:p>
            <a:pPr lvl="1"/>
            <a:r>
              <a:rPr lang="en-US" sz="1600" b="1" dirty="0"/>
              <a:t>Prior to soybean (sans wheat) – occasional plant green. </a:t>
            </a:r>
          </a:p>
          <a:p>
            <a:pPr lvl="2"/>
            <a:r>
              <a:rPr lang="en-US" sz="1600" b="1" dirty="0"/>
              <a:t>Soil moisture is concern</a:t>
            </a:r>
          </a:p>
          <a:p>
            <a:r>
              <a:rPr lang="en-US" sz="1600" b="1" dirty="0"/>
              <a:t>NE Missouri</a:t>
            </a:r>
          </a:p>
          <a:p>
            <a:pPr lvl="1"/>
            <a:r>
              <a:rPr lang="en-US" sz="1600" b="1" dirty="0"/>
              <a:t> Just prior to planting SB’s or 5-20 days after planting, depending on equipment that is available.</a:t>
            </a:r>
          </a:p>
          <a:p>
            <a:endParaRPr lang="en-US" dirty="0"/>
          </a:p>
        </p:txBody>
      </p:sp>
      <p:pic>
        <p:nvPicPr>
          <p:cNvPr id="4" name="Picture 3">
            <a:extLst>
              <a:ext uri="{FF2B5EF4-FFF2-40B4-BE49-F238E27FC236}">
                <a16:creationId xmlns:a16="http://schemas.microsoft.com/office/drawing/2014/main" id="{8914DD80-A807-1FA2-C798-093C6237F053}"/>
              </a:ext>
            </a:extLst>
          </p:cNvPr>
          <p:cNvPicPr>
            <a:picLocks noChangeAspect="1"/>
          </p:cNvPicPr>
          <p:nvPr/>
        </p:nvPicPr>
        <p:blipFill>
          <a:blip r:embed="rId3"/>
          <a:stretch>
            <a:fillRect/>
          </a:stretch>
        </p:blipFill>
        <p:spPr>
          <a:xfrm>
            <a:off x="4648200" y="1792607"/>
            <a:ext cx="4495800" cy="2836451"/>
          </a:xfrm>
          <a:prstGeom prst="rect">
            <a:avLst/>
          </a:prstGeom>
        </p:spPr>
      </p:pic>
      <p:sp>
        <p:nvSpPr>
          <p:cNvPr id="6" name="TextBox 5">
            <a:extLst>
              <a:ext uri="{FF2B5EF4-FFF2-40B4-BE49-F238E27FC236}">
                <a16:creationId xmlns:a16="http://schemas.microsoft.com/office/drawing/2014/main" id="{05B9636A-E00D-0074-1AB8-1D573BA5F9EA}"/>
              </a:ext>
            </a:extLst>
          </p:cNvPr>
          <p:cNvSpPr txBox="1"/>
          <p:nvPr/>
        </p:nvSpPr>
        <p:spPr>
          <a:xfrm>
            <a:off x="4648200" y="4720709"/>
            <a:ext cx="4581524" cy="276999"/>
          </a:xfrm>
          <a:prstGeom prst="rect">
            <a:avLst/>
          </a:prstGeom>
          <a:noFill/>
        </p:spPr>
        <p:txBody>
          <a:bodyPr wrap="square">
            <a:spAutoFit/>
          </a:bodyPr>
          <a:lstStyle/>
          <a:p>
            <a:pPr algn="ctr"/>
            <a:r>
              <a:rPr lang="en-US" sz="1200" dirty="0"/>
              <a:t>Photo: Drexel Atkisson, USDA NRCS</a:t>
            </a:r>
          </a:p>
        </p:txBody>
      </p:sp>
    </p:spTree>
    <p:extLst>
      <p:ext uri="{BB962C8B-B14F-4D97-AF65-F5344CB8AC3E}">
        <p14:creationId xmlns:p14="http://schemas.microsoft.com/office/powerpoint/2010/main" val="1013606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293751" y="722376"/>
            <a:ext cx="7886700" cy="397764"/>
          </a:xfrm>
        </p:spPr>
        <p:txBody>
          <a:bodyPr/>
          <a:lstStyle/>
          <a:p>
            <a:r>
              <a:rPr lang="en-US" dirty="0"/>
              <a:t>Presentation Objectives</a:t>
            </a:r>
          </a:p>
        </p:txBody>
      </p:sp>
      <p:sp>
        <p:nvSpPr>
          <p:cNvPr id="3" name="Content Placeholder 2">
            <a:extLst>
              <a:ext uri="{FF2B5EF4-FFF2-40B4-BE49-F238E27FC236}">
                <a16:creationId xmlns:a16="http://schemas.microsoft.com/office/drawing/2014/main" id="{F472CA95-C57D-1CA9-CCB6-A08EF5727DDF}"/>
              </a:ext>
            </a:extLst>
          </p:cNvPr>
          <p:cNvSpPr>
            <a:spLocks noGrp="1"/>
          </p:cNvSpPr>
          <p:nvPr>
            <p:ph sz="quarter" idx="10"/>
          </p:nvPr>
        </p:nvSpPr>
        <p:spPr/>
        <p:txBody>
          <a:bodyPr/>
          <a:lstStyle/>
          <a:p>
            <a:pPr marL="514350" indent="-514350">
              <a:buFont typeface="+mj-lt"/>
              <a:buAutoNum type="arabicPeriod"/>
            </a:pPr>
            <a:r>
              <a:rPr lang="en-US" b="1" dirty="0"/>
              <a:t>Describe the utilization and management of cover crops in regionally important cropping systems. </a:t>
            </a:r>
          </a:p>
          <a:p>
            <a:pPr marL="514350" indent="-514350">
              <a:buFont typeface="+mj-lt"/>
              <a:buAutoNum type="arabicPeriod"/>
            </a:pPr>
            <a:r>
              <a:rPr lang="en-US" b="1" dirty="0"/>
              <a:t>Compare and contrast case studies of cover cropping success in regional cropping systems. </a:t>
            </a:r>
          </a:p>
          <a:p>
            <a:pPr marL="514350" indent="-514350">
              <a:buFont typeface="+mj-lt"/>
              <a:buAutoNum type="arabicPeriod"/>
            </a:pPr>
            <a:r>
              <a:rPr lang="en-US" b="1" dirty="0"/>
              <a:t>Discuss challenges to incorporating cover crops in these cropping systems, as well as opportunities to address and overcome those challenges.</a:t>
            </a:r>
          </a:p>
          <a:p>
            <a:endParaRPr lang="en-US" dirty="0"/>
          </a:p>
        </p:txBody>
      </p:sp>
    </p:spTree>
    <p:extLst>
      <p:ext uri="{BB962C8B-B14F-4D97-AF65-F5344CB8AC3E}">
        <p14:creationId xmlns:p14="http://schemas.microsoft.com/office/powerpoint/2010/main" val="310496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3D9CBE-6979-3C4A-CC93-67A391819C86}"/>
              </a:ext>
            </a:extLst>
          </p:cNvPr>
          <p:cNvPicPr>
            <a:picLocks noChangeAspect="1"/>
          </p:cNvPicPr>
          <p:nvPr/>
        </p:nvPicPr>
        <p:blipFill>
          <a:blip r:embed="rId2"/>
          <a:stretch>
            <a:fillRect/>
          </a:stretch>
        </p:blipFill>
        <p:spPr>
          <a:xfrm>
            <a:off x="2289893" y="400226"/>
            <a:ext cx="4564214" cy="6057548"/>
          </a:xfrm>
          <a:prstGeom prst="rect">
            <a:avLst/>
          </a:prstGeom>
        </p:spPr>
      </p:pic>
      <p:sp>
        <p:nvSpPr>
          <p:cNvPr id="6" name="TextBox 5">
            <a:extLst>
              <a:ext uri="{FF2B5EF4-FFF2-40B4-BE49-F238E27FC236}">
                <a16:creationId xmlns:a16="http://schemas.microsoft.com/office/drawing/2014/main" id="{F947EAEE-D97C-8245-BEEA-44831E0FCA4C}"/>
              </a:ext>
            </a:extLst>
          </p:cNvPr>
          <p:cNvSpPr txBox="1"/>
          <p:nvPr/>
        </p:nvSpPr>
        <p:spPr>
          <a:xfrm>
            <a:off x="6854107" y="5892284"/>
            <a:ext cx="1919287" cy="461665"/>
          </a:xfrm>
          <a:prstGeom prst="rect">
            <a:avLst/>
          </a:prstGeom>
          <a:noFill/>
        </p:spPr>
        <p:txBody>
          <a:bodyPr wrap="square">
            <a:spAutoFit/>
          </a:bodyPr>
          <a:lstStyle/>
          <a:p>
            <a:r>
              <a:rPr lang="en-US" sz="1200" dirty="0"/>
              <a:t>Photo: Drexel Atkisson, USDA NRCS</a:t>
            </a:r>
          </a:p>
        </p:txBody>
      </p:sp>
    </p:spTree>
    <p:extLst>
      <p:ext uri="{BB962C8B-B14F-4D97-AF65-F5344CB8AC3E}">
        <p14:creationId xmlns:p14="http://schemas.microsoft.com/office/powerpoint/2010/main" val="460347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A968CB-9FCF-6FC2-4416-DCB62BDBF3D8}"/>
              </a:ext>
            </a:extLst>
          </p:cNvPr>
          <p:cNvSpPr txBox="1"/>
          <p:nvPr/>
        </p:nvSpPr>
        <p:spPr>
          <a:xfrm>
            <a:off x="3028950" y="6024949"/>
            <a:ext cx="3086100" cy="276999"/>
          </a:xfrm>
          <a:prstGeom prst="rect">
            <a:avLst/>
          </a:prstGeom>
          <a:noFill/>
        </p:spPr>
        <p:txBody>
          <a:bodyPr wrap="square">
            <a:spAutoFit/>
          </a:bodyPr>
          <a:lstStyle/>
          <a:p>
            <a:r>
              <a:rPr lang="en-US" sz="1200" dirty="0"/>
              <a:t>Photo: Drexel Atkisson, USDA NRCS</a:t>
            </a:r>
          </a:p>
        </p:txBody>
      </p:sp>
      <p:pic>
        <p:nvPicPr>
          <p:cNvPr id="4" name="Picture 3">
            <a:extLst>
              <a:ext uri="{FF2B5EF4-FFF2-40B4-BE49-F238E27FC236}">
                <a16:creationId xmlns:a16="http://schemas.microsoft.com/office/drawing/2014/main" id="{A6BB72E1-3906-AFB0-5DAC-19615E95B520}"/>
              </a:ext>
            </a:extLst>
          </p:cNvPr>
          <p:cNvPicPr>
            <a:picLocks noChangeAspect="1"/>
          </p:cNvPicPr>
          <p:nvPr/>
        </p:nvPicPr>
        <p:blipFill>
          <a:blip r:embed="rId2"/>
          <a:stretch>
            <a:fillRect/>
          </a:stretch>
        </p:blipFill>
        <p:spPr>
          <a:xfrm>
            <a:off x="827259" y="381348"/>
            <a:ext cx="7489482" cy="5643601"/>
          </a:xfrm>
          <a:prstGeom prst="rect">
            <a:avLst/>
          </a:prstGeom>
        </p:spPr>
      </p:pic>
    </p:spTree>
    <p:extLst>
      <p:ext uri="{BB962C8B-B14F-4D97-AF65-F5344CB8AC3E}">
        <p14:creationId xmlns:p14="http://schemas.microsoft.com/office/powerpoint/2010/main" val="3607488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283C3-E67D-0F76-450C-699DA21D29B4}"/>
              </a:ext>
            </a:extLst>
          </p:cNvPr>
          <p:cNvSpPr>
            <a:spLocks noGrp="1"/>
          </p:cNvSpPr>
          <p:nvPr>
            <p:ph type="title"/>
          </p:nvPr>
        </p:nvSpPr>
        <p:spPr/>
        <p:txBody>
          <a:bodyPr/>
          <a:lstStyle/>
          <a:p>
            <a:r>
              <a:rPr lang="en-US" dirty="0"/>
              <a:t>Corn/Soy - Equipment</a:t>
            </a:r>
          </a:p>
        </p:txBody>
      </p:sp>
      <p:sp>
        <p:nvSpPr>
          <p:cNvPr id="3" name="Content Placeholder 2">
            <a:extLst>
              <a:ext uri="{FF2B5EF4-FFF2-40B4-BE49-F238E27FC236}">
                <a16:creationId xmlns:a16="http://schemas.microsoft.com/office/drawing/2014/main" id="{059A9F14-2E58-0BE5-727C-252CC88B96AF}"/>
              </a:ext>
            </a:extLst>
          </p:cNvPr>
          <p:cNvSpPr>
            <a:spLocks noGrp="1"/>
          </p:cNvSpPr>
          <p:nvPr>
            <p:ph sz="quarter" idx="10"/>
          </p:nvPr>
        </p:nvSpPr>
        <p:spPr>
          <a:xfrm>
            <a:off x="377190" y="1627632"/>
            <a:ext cx="4194810" cy="4507992"/>
          </a:xfrm>
        </p:spPr>
        <p:txBody>
          <a:bodyPr/>
          <a:lstStyle/>
          <a:p>
            <a:r>
              <a:rPr lang="en-US" sz="1600" b="1" dirty="0"/>
              <a:t>Required Equipment</a:t>
            </a:r>
          </a:p>
          <a:p>
            <a:r>
              <a:rPr lang="en-US" sz="1600" b="1" dirty="0"/>
              <a:t>SW Missouri</a:t>
            </a:r>
          </a:p>
          <a:p>
            <a:pPr lvl="1"/>
            <a:r>
              <a:rPr lang="en-US" sz="1600" b="1" dirty="0"/>
              <a:t>Often remove planter attachments – i.e. row cleaners.   Replace packing wheels. </a:t>
            </a:r>
          </a:p>
          <a:p>
            <a:pPr lvl="1"/>
            <a:r>
              <a:rPr lang="en-US" sz="1600" b="1" dirty="0"/>
              <a:t>Some type of high ride drill or broadcaster. </a:t>
            </a:r>
          </a:p>
          <a:p>
            <a:pPr lvl="2"/>
            <a:r>
              <a:rPr lang="en-US" sz="1600" b="1" dirty="0"/>
              <a:t>Drone, airplane, high tool bar specialized drill, high ride air seeder.</a:t>
            </a:r>
          </a:p>
          <a:p>
            <a:r>
              <a:rPr lang="en-US" sz="1600" b="1" dirty="0"/>
              <a:t>NE Missouri</a:t>
            </a:r>
          </a:p>
          <a:p>
            <a:pPr lvl="1"/>
            <a:r>
              <a:rPr lang="en-US" sz="1600" b="1" dirty="0"/>
              <a:t>planted with a drill or broadcast w/light incorporation, </a:t>
            </a:r>
          </a:p>
          <a:p>
            <a:pPr lvl="1"/>
            <a:r>
              <a:rPr lang="en-US" sz="1600" b="1" dirty="0"/>
              <a:t>some have put seeders on combine heads</a:t>
            </a:r>
          </a:p>
          <a:p>
            <a:endParaRPr lang="en-US" dirty="0"/>
          </a:p>
        </p:txBody>
      </p:sp>
      <p:pic>
        <p:nvPicPr>
          <p:cNvPr id="4" name="Picture 3">
            <a:extLst>
              <a:ext uri="{FF2B5EF4-FFF2-40B4-BE49-F238E27FC236}">
                <a16:creationId xmlns:a16="http://schemas.microsoft.com/office/drawing/2014/main" id="{E940F4B4-E0F3-DFD7-4E7B-D07A22E5FAB6}"/>
              </a:ext>
            </a:extLst>
          </p:cNvPr>
          <p:cNvPicPr>
            <a:picLocks noChangeAspect="1"/>
          </p:cNvPicPr>
          <p:nvPr/>
        </p:nvPicPr>
        <p:blipFill>
          <a:blip r:embed="rId3"/>
          <a:stretch>
            <a:fillRect/>
          </a:stretch>
        </p:blipFill>
        <p:spPr>
          <a:xfrm>
            <a:off x="4648200" y="1669501"/>
            <a:ext cx="4495800" cy="3872726"/>
          </a:xfrm>
          <a:prstGeom prst="rect">
            <a:avLst/>
          </a:prstGeom>
        </p:spPr>
      </p:pic>
      <p:sp>
        <p:nvSpPr>
          <p:cNvPr id="6" name="TextBox 5">
            <a:extLst>
              <a:ext uri="{FF2B5EF4-FFF2-40B4-BE49-F238E27FC236}">
                <a16:creationId xmlns:a16="http://schemas.microsoft.com/office/drawing/2014/main" id="{FE1328FA-54BA-61E2-C41B-52BBF4BAA547}"/>
              </a:ext>
            </a:extLst>
          </p:cNvPr>
          <p:cNvSpPr txBox="1"/>
          <p:nvPr/>
        </p:nvSpPr>
        <p:spPr>
          <a:xfrm>
            <a:off x="4648200" y="5656563"/>
            <a:ext cx="4581524" cy="276999"/>
          </a:xfrm>
          <a:prstGeom prst="rect">
            <a:avLst/>
          </a:prstGeom>
          <a:noFill/>
        </p:spPr>
        <p:txBody>
          <a:bodyPr wrap="square">
            <a:spAutoFit/>
          </a:bodyPr>
          <a:lstStyle/>
          <a:p>
            <a:pPr algn="ctr"/>
            <a:r>
              <a:rPr lang="en-US" sz="1200" dirty="0"/>
              <a:t>Photo: Drexel Atkisson, USDA NRCS</a:t>
            </a:r>
          </a:p>
        </p:txBody>
      </p:sp>
    </p:spTree>
    <p:extLst>
      <p:ext uri="{BB962C8B-B14F-4D97-AF65-F5344CB8AC3E}">
        <p14:creationId xmlns:p14="http://schemas.microsoft.com/office/powerpoint/2010/main" val="2173739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4DB79-8E31-F3AE-BC27-34C36EEFF44D}"/>
              </a:ext>
            </a:extLst>
          </p:cNvPr>
          <p:cNvSpPr>
            <a:spLocks noGrp="1"/>
          </p:cNvSpPr>
          <p:nvPr>
            <p:ph type="title"/>
          </p:nvPr>
        </p:nvSpPr>
        <p:spPr>
          <a:xfrm>
            <a:off x="169926" y="593980"/>
            <a:ext cx="7886700" cy="629051"/>
          </a:xfrm>
        </p:spPr>
        <p:txBody>
          <a:bodyPr/>
          <a:lstStyle/>
          <a:p>
            <a:r>
              <a:rPr lang="en-US" dirty="0"/>
              <a:t>Corn/Soy – CC Challenges</a:t>
            </a:r>
          </a:p>
        </p:txBody>
      </p:sp>
      <p:sp>
        <p:nvSpPr>
          <p:cNvPr id="3" name="Content Placeholder 2">
            <a:extLst>
              <a:ext uri="{FF2B5EF4-FFF2-40B4-BE49-F238E27FC236}">
                <a16:creationId xmlns:a16="http://schemas.microsoft.com/office/drawing/2014/main" id="{64DFC1A8-B492-469D-195F-96BECB24B023}"/>
              </a:ext>
            </a:extLst>
          </p:cNvPr>
          <p:cNvSpPr>
            <a:spLocks noGrp="1"/>
          </p:cNvSpPr>
          <p:nvPr>
            <p:ph sz="quarter" idx="10"/>
          </p:nvPr>
        </p:nvSpPr>
        <p:spPr>
          <a:xfrm>
            <a:off x="300990" y="1332357"/>
            <a:ext cx="4194810" cy="4507992"/>
          </a:xfrm>
        </p:spPr>
        <p:txBody>
          <a:bodyPr/>
          <a:lstStyle/>
          <a:p>
            <a:r>
              <a:rPr lang="en-US" sz="1600" b="1" dirty="0"/>
              <a:t>Common Challenges</a:t>
            </a:r>
          </a:p>
          <a:p>
            <a:r>
              <a:rPr lang="en-US" sz="1600" b="1" dirty="0"/>
              <a:t>SW Missouri</a:t>
            </a:r>
          </a:p>
          <a:p>
            <a:pPr lvl="1"/>
            <a:r>
              <a:rPr lang="en-US" sz="1600" b="1" dirty="0"/>
              <a:t>Nitrogen management prior to corn</a:t>
            </a:r>
          </a:p>
          <a:p>
            <a:pPr lvl="1"/>
            <a:r>
              <a:rPr lang="en-US" sz="1600" b="1" dirty="0"/>
              <a:t>Late soybean harvest date leading to late cover crop seeding</a:t>
            </a:r>
          </a:p>
          <a:p>
            <a:pPr lvl="1"/>
            <a:r>
              <a:rPr lang="en-US" sz="1600" b="1" dirty="0"/>
              <a:t>Early season termination prior to corn planting losing benefits of spring CC growth</a:t>
            </a:r>
          </a:p>
          <a:p>
            <a:pPr lvl="1"/>
            <a:r>
              <a:rPr lang="en-US" sz="1600" b="1" dirty="0"/>
              <a:t>Labor, time and equipment expense for smaller operations</a:t>
            </a:r>
          </a:p>
          <a:p>
            <a:pPr lvl="1"/>
            <a:r>
              <a:rPr lang="en-US" sz="1600" b="1" dirty="0"/>
              <a:t>Managing the livestock when field conditions become unfriendly to livestock. (too wet and muddy, too hot with no shade)</a:t>
            </a:r>
          </a:p>
          <a:p>
            <a:endParaRPr lang="en-US" dirty="0"/>
          </a:p>
        </p:txBody>
      </p:sp>
      <p:pic>
        <p:nvPicPr>
          <p:cNvPr id="4" name="Picture 3">
            <a:extLst>
              <a:ext uri="{FF2B5EF4-FFF2-40B4-BE49-F238E27FC236}">
                <a16:creationId xmlns:a16="http://schemas.microsoft.com/office/drawing/2014/main" id="{529DBAD3-0DEB-0E5A-2470-2BD656D2E7C2}"/>
              </a:ext>
            </a:extLst>
          </p:cNvPr>
          <p:cNvPicPr>
            <a:picLocks noChangeAspect="1"/>
          </p:cNvPicPr>
          <p:nvPr/>
        </p:nvPicPr>
        <p:blipFill>
          <a:blip r:embed="rId3"/>
          <a:stretch>
            <a:fillRect/>
          </a:stretch>
        </p:blipFill>
        <p:spPr>
          <a:xfrm>
            <a:off x="4472497" y="1695450"/>
            <a:ext cx="4548484" cy="3412776"/>
          </a:xfrm>
          <a:prstGeom prst="rect">
            <a:avLst/>
          </a:prstGeom>
        </p:spPr>
      </p:pic>
      <p:sp>
        <p:nvSpPr>
          <p:cNvPr id="6" name="TextBox 5">
            <a:extLst>
              <a:ext uri="{FF2B5EF4-FFF2-40B4-BE49-F238E27FC236}">
                <a16:creationId xmlns:a16="http://schemas.microsoft.com/office/drawing/2014/main" id="{F952FECB-38CF-D6EA-4D08-FB9FD8C3F8D5}"/>
              </a:ext>
            </a:extLst>
          </p:cNvPr>
          <p:cNvSpPr txBox="1"/>
          <p:nvPr/>
        </p:nvSpPr>
        <p:spPr>
          <a:xfrm>
            <a:off x="4467629" y="5217552"/>
            <a:ext cx="4581524" cy="276999"/>
          </a:xfrm>
          <a:prstGeom prst="rect">
            <a:avLst/>
          </a:prstGeom>
          <a:noFill/>
        </p:spPr>
        <p:txBody>
          <a:bodyPr wrap="square">
            <a:spAutoFit/>
          </a:bodyPr>
          <a:lstStyle/>
          <a:p>
            <a:pPr algn="ctr"/>
            <a:r>
              <a:rPr lang="en-US" sz="1200" dirty="0"/>
              <a:t>Photo: Matthew Denton, USDA NRCS</a:t>
            </a:r>
          </a:p>
        </p:txBody>
      </p:sp>
    </p:spTree>
    <p:extLst>
      <p:ext uri="{BB962C8B-B14F-4D97-AF65-F5344CB8AC3E}">
        <p14:creationId xmlns:p14="http://schemas.microsoft.com/office/powerpoint/2010/main" val="426090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87218-5EEA-D22A-2EC7-F288788841FF}"/>
              </a:ext>
            </a:extLst>
          </p:cNvPr>
          <p:cNvSpPr>
            <a:spLocks noGrp="1"/>
          </p:cNvSpPr>
          <p:nvPr>
            <p:ph type="title"/>
          </p:nvPr>
        </p:nvSpPr>
        <p:spPr/>
        <p:txBody>
          <a:bodyPr/>
          <a:lstStyle/>
          <a:p>
            <a:r>
              <a:rPr lang="en-US" dirty="0"/>
              <a:t>Corn/Soy – CC Challenges</a:t>
            </a:r>
          </a:p>
        </p:txBody>
      </p:sp>
      <p:sp>
        <p:nvSpPr>
          <p:cNvPr id="3" name="Content Placeholder 2">
            <a:extLst>
              <a:ext uri="{FF2B5EF4-FFF2-40B4-BE49-F238E27FC236}">
                <a16:creationId xmlns:a16="http://schemas.microsoft.com/office/drawing/2014/main" id="{60B714A1-128F-DF00-8EC3-A3AFE055FCB9}"/>
              </a:ext>
            </a:extLst>
          </p:cNvPr>
          <p:cNvSpPr>
            <a:spLocks noGrp="1"/>
          </p:cNvSpPr>
          <p:nvPr>
            <p:ph sz="quarter" idx="10"/>
          </p:nvPr>
        </p:nvSpPr>
        <p:spPr>
          <a:xfrm>
            <a:off x="377190" y="1461156"/>
            <a:ext cx="4194810" cy="4507992"/>
          </a:xfrm>
        </p:spPr>
        <p:txBody>
          <a:bodyPr/>
          <a:lstStyle/>
          <a:p>
            <a:r>
              <a:rPr lang="en-US" sz="1600" b="1" dirty="0"/>
              <a:t>Common Challenges</a:t>
            </a:r>
          </a:p>
          <a:p>
            <a:r>
              <a:rPr lang="en-US" sz="1600" b="1" dirty="0"/>
              <a:t>NE Missouri</a:t>
            </a:r>
          </a:p>
          <a:p>
            <a:pPr lvl="1"/>
            <a:r>
              <a:rPr lang="en-US" sz="1600" b="1" dirty="0"/>
              <a:t>Getting the CC in early enough to get good growth before frost, </a:t>
            </a:r>
          </a:p>
          <a:p>
            <a:pPr lvl="1"/>
            <a:r>
              <a:rPr lang="en-US" sz="1600" b="1" dirty="0"/>
              <a:t>Planting into green cover may be a challenge to the producer if they are not used to that or if their planter is not setup properly.</a:t>
            </a:r>
          </a:p>
          <a:p>
            <a:pPr lvl="1"/>
            <a:r>
              <a:rPr lang="en-US" sz="1600" b="1" i="1" dirty="0"/>
              <a:t>Trying to get it planted early enough to have it grow and be able to graze it prior to the winter. </a:t>
            </a:r>
          </a:p>
          <a:p>
            <a:pPr lvl="1"/>
            <a:endParaRPr lang="en-US" b="1" dirty="0"/>
          </a:p>
          <a:p>
            <a:endParaRPr lang="en-US" dirty="0"/>
          </a:p>
        </p:txBody>
      </p:sp>
      <p:pic>
        <p:nvPicPr>
          <p:cNvPr id="4" name="Picture 3">
            <a:extLst>
              <a:ext uri="{FF2B5EF4-FFF2-40B4-BE49-F238E27FC236}">
                <a16:creationId xmlns:a16="http://schemas.microsoft.com/office/drawing/2014/main" id="{BAC5F4A4-58AA-A664-EB14-D24E28A10335}"/>
              </a:ext>
            </a:extLst>
          </p:cNvPr>
          <p:cNvPicPr>
            <a:picLocks noChangeAspect="1"/>
          </p:cNvPicPr>
          <p:nvPr/>
        </p:nvPicPr>
        <p:blipFill>
          <a:blip r:embed="rId3"/>
          <a:stretch>
            <a:fillRect/>
          </a:stretch>
        </p:blipFill>
        <p:spPr>
          <a:xfrm>
            <a:off x="4632569" y="2090207"/>
            <a:ext cx="4511431" cy="2584928"/>
          </a:xfrm>
          <a:prstGeom prst="rect">
            <a:avLst/>
          </a:prstGeom>
        </p:spPr>
      </p:pic>
      <p:sp>
        <p:nvSpPr>
          <p:cNvPr id="6" name="TextBox 5">
            <a:extLst>
              <a:ext uri="{FF2B5EF4-FFF2-40B4-BE49-F238E27FC236}">
                <a16:creationId xmlns:a16="http://schemas.microsoft.com/office/drawing/2014/main" id="{E12361D8-4128-6D15-C3DA-5F4AF8D82491}"/>
              </a:ext>
            </a:extLst>
          </p:cNvPr>
          <p:cNvSpPr txBox="1"/>
          <p:nvPr/>
        </p:nvSpPr>
        <p:spPr>
          <a:xfrm>
            <a:off x="4572000" y="4675135"/>
            <a:ext cx="4581524" cy="276999"/>
          </a:xfrm>
          <a:prstGeom prst="rect">
            <a:avLst/>
          </a:prstGeom>
          <a:noFill/>
        </p:spPr>
        <p:txBody>
          <a:bodyPr wrap="square">
            <a:spAutoFit/>
          </a:bodyPr>
          <a:lstStyle/>
          <a:p>
            <a:pPr algn="ctr"/>
            <a:r>
              <a:rPr lang="en-US" sz="1200" dirty="0"/>
              <a:t>Photo: Matthew Denton, USDA NRCS</a:t>
            </a:r>
          </a:p>
        </p:txBody>
      </p:sp>
    </p:spTree>
    <p:extLst>
      <p:ext uri="{BB962C8B-B14F-4D97-AF65-F5344CB8AC3E}">
        <p14:creationId xmlns:p14="http://schemas.microsoft.com/office/powerpoint/2010/main" val="713926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4305C-4B62-8248-FEB0-1B9E9892A65A}"/>
              </a:ext>
            </a:extLst>
          </p:cNvPr>
          <p:cNvSpPr>
            <a:spLocks noGrp="1"/>
          </p:cNvSpPr>
          <p:nvPr>
            <p:ph type="title"/>
          </p:nvPr>
        </p:nvSpPr>
        <p:spPr>
          <a:xfrm>
            <a:off x="160401" y="489205"/>
            <a:ext cx="7886700" cy="629051"/>
          </a:xfrm>
        </p:spPr>
        <p:txBody>
          <a:bodyPr/>
          <a:lstStyle/>
          <a:p>
            <a:r>
              <a:rPr lang="en-US" dirty="0"/>
              <a:t>Corn/Soy – CC Opportunities</a:t>
            </a:r>
          </a:p>
        </p:txBody>
      </p:sp>
      <p:sp>
        <p:nvSpPr>
          <p:cNvPr id="3" name="Content Placeholder 2">
            <a:extLst>
              <a:ext uri="{FF2B5EF4-FFF2-40B4-BE49-F238E27FC236}">
                <a16:creationId xmlns:a16="http://schemas.microsoft.com/office/drawing/2014/main" id="{2D1D8DF9-6DF6-9683-1926-3D62EE1D6DE4}"/>
              </a:ext>
            </a:extLst>
          </p:cNvPr>
          <p:cNvSpPr>
            <a:spLocks noGrp="1"/>
          </p:cNvSpPr>
          <p:nvPr>
            <p:ph sz="quarter" idx="10"/>
          </p:nvPr>
        </p:nvSpPr>
        <p:spPr>
          <a:xfrm>
            <a:off x="272415" y="1037082"/>
            <a:ext cx="4194810" cy="4507992"/>
          </a:xfrm>
        </p:spPr>
        <p:txBody>
          <a:bodyPr/>
          <a:lstStyle/>
          <a:p>
            <a:r>
              <a:rPr lang="en-US" sz="1400" b="1" dirty="0"/>
              <a:t>Opportunities to Enhance CCs</a:t>
            </a:r>
          </a:p>
          <a:p>
            <a:r>
              <a:rPr lang="en-US" sz="1400" b="1" dirty="0"/>
              <a:t>SW Missouri</a:t>
            </a:r>
          </a:p>
          <a:p>
            <a:pPr lvl="1"/>
            <a:r>
              <a:rPr lang="en-US" sz="1400" b="1" dirty="0"/>
              <a:t>In northern parts of region, producer may follow wheat with a summer mix to build nitrogen prior to corn.  </a:t>
            </a:r>
          </a:p>
          <a:p>
            <a:pPr lvl="2"/>
            <a:r>
              <a:rPr lang="en-US" sz="1400" b="1" dirty="0"/>
              <a:t>Lose soybean crop. </a:t>
            </a:r>
          </a:p>
          <a:p>
            <a:pPr lvl="1"/>
            <a:r>
              <a:rPr lang="en-US" sz="1400" b="1" dirty="0"/>
              <a:t>HEL ground especially opportunities to bring in livestock.  Infrastructure a major obstacle.  </a:t>
            </a:r>
          </a:p>
          <a:p>
            <a:pPr lvl="1"/>
            <a:r>
              <a:rPr lang="en-US" sz="1400" b="1" dirty="0"/>
              <a:t>Promote weed suppression of problem weeds – such as Palmer Pigweed.</a:t>
            </a:r>
          </a:p>
          <a:p>
            <a:pPr lvl="1"/>
            <a:r>
              <a:rPr lang="en-US" sz="1400" b="1" dirty="0"/>
              <a:t>Incorporate more species into the mixes,</a:t>
            </a:r>
          </a:p>
          <a:p>
            <a:pPr lvl="2"/>
            <a:r>
              <a:rPr lang="en-US" sz="1400" b="1" dirty="0"/>
              <a:t>Continued fear of many species like annual rye grass and hairy vetch. </a:t>
            </a:r>
          </a:p>
          <a:p>
            <a:pPr lvl="2"/>
            <a:r>
              <a:rPr lang="en-US" sz="1400" b="1" dirty="0"/>
              <a:t>Having more knowledge of such species and their contributions to SHMS is very important.</a:t>
            </a:r>
          </a:p>
          <a:p>
            <a:endParaRPr lang="en-US" dirty="0"/>
          </a:p>
        </p:txBody>
      </p:sp>
      <p:pic>
        <p:nvPicPr>
          <p:cNvPr id="4" name="Picture 3">
            <a:extLst>
              <a:ext uri="{FF2B5EF4-FFF2-40B4-BE49-F238E27FC236}">
                <a16:creationId xmlns:a16="http://schemas.microsoft.com/office/drawing/2014/main" id="{8E889FDF-12C1-D9EE-1BDD-2482C5A72DD0}"/>
              </a:ext>
            </a:extLst>
          </p:cNvPr>
          <p:cNvPicPr>
            <a:picLocks noChangeAspect="1"/>
          </p:cNvPicPr>
          <p:nvPr/>
        </p:nvPicPr>
        <p:blipFill>
          <a:blip r:embed="rId3"/>
          <a:stretch>
            <a:fillRect/>
          </a:stretch>
        </p:blipFill>
        <p:spPr>
          <a:xfrm>
            <a:off x="4531314" y="1943099"/>
            <a:ext cx="4612685" cy="3479465"/>
          </a:xfrm>
          <a:prstGeom prst="rect">
            <a:avLst/>
          </a:prstGeom>
        </p:spPr>
      </p:pic>
      <p:sp>
        <p:nvSpPr>
          <p:cNvPr id="6" name="TextBox 5">
            <a:extLst>
              <a:ext uri="{FF2B5EF4-FFF2-40B4-BE49-F238E27FC236}">
                <a16:creationId xmlns:a16="http://schemas.microsoft.com/office/drawing/2014/main" id="{6F7BD411-8A94-16DD-20AE-902AF31E1761}"/>
              </a:ext>
            </a:extLst>
          </p:cNvPr>
          <p:cNvSpPr txBox="1"/>
          <p:nvPr/>
        </p:nvSpPr>
        <p:spPr>
          <a:xfrm>
            <a:off x="4467225" y="5526012"/>
            <a:ext cx="4581524" cy="276999"/>
          </a:xfrm>
          <a:prstGeom prst="rect">
            <a:avLst/>
          </a:prstGeom>
          <a:noFill/>
        </p:spPr>
        <p:txBody>
          <a:bodyPr wrap="square">
            <a:spAutoFit/>
          </a:bodyPr>
          <a:lstStyle/>
          <a:p>
            <a:pPr algn="ctr"/>
            <a:r>
              <a:rPr lang="en-US" sz="1200" dirty="0"/>
              <a:t>Photo: Matthew Denton, USDA NRCS</a:t>
            </a:r>
          </a:p>
        </p:txBody>
      </p:sp>
    </p:spTree>
    <p:extLst>
      <p:ext uri="{BB962C8B-B14F-4D97-AF65-F5344CB8AC3E}">
        <p14:creationId xmlns:p14="http://schemas.microsoft.com/office/powerpoint/2010/main" val="11848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8D574-FE43-1B07-9C86-17A6BACF8CBF}"/>
              </a:ext>
            </a:extLst>
          </p:cNvPr>
          <p:cNvSpPr>
            <a:spLocks noGrp="1"/>
          </p:cNvSpPr>
          <p:nvPr>
            <p:ph type="title"/>
          </p:nvPr>
        </p:nvSpPr>
        <p:spPr/>
        <p:txBody>
          <a:bodyPr/>
          <a:lstStyle/>
          <a:p>
            <a:r>
              <a:rPr lang="en-US" dirty="0"/>
              <a:t>Corn/Soy – CC Opportunities</a:t>
            </a:r>
          </a:p>
        </p:txBody>
      </p:sp>
      <p:sp>
        <p:nvSpPr>
          <p:cNvPr id="3" name="Content Placeholder 2">
            <a:extLst>
              <a:ext uri="{FF2B5EF4-FFF2-40B4-BE49-F238E27FC236}">
                <a16:creationId xmlns:a16="http://schemas.microsoft.com/office/drawing/2014/main" id="{C91BADE3-C8F7-1C10-408C-C5997D795D51}"/>
              </a:ext>
            </a:extLst>
          </p:cNvPr>
          <p:cNvSpPr>
            <a:spLocks noGrp="1"/>
          </p:cNvSpPr>
          <p:nvPr>
            <p:ph sz="quarter" idx="10"/>
          </p:nvPr>
        </p:nvSpPr>
        <p:spPr>
          <a:xfrm>
            <a:off x="377190" y="1627632"/>
            <a:ext cx="4194810" cy="4507992"/>
          </a:xfrm>
        </p:spPr>
        <p:txBody>
          <a:bodyPr/>
          <a:lstStyle/>
          <a:p>
            <a:r>
              <a:rPr lang="en-US" sz="1600" b="1" dirty="0"/>
              <a:t>Opportunities to Enhance CCs</a:t>
            </a:r>
          </a:p>
          <a:p>
            <a:r>
              <a:rPr lang="en-US" sz="1600" b="1" dirty="0"/>
              <a:t>NE Missouri</a:t>
            </a:r>
          </a:p>
          <a:p>
            <a:pPr lvl="1"/>
            <a:r>
              <a:rPr lang="en-US" sz="1600" b="1" dirty="0"/>
              <a:t>Expand rotation to include CC after SBs in front of corn. But requires a new level of management.  </a:t>
            </a:r>
          </a:p>
          <a:p>
            <a:pPr lvl="2"/>
            <a:r>
              <a:rPr lang="en-US" sz="1600" b="1" dirty="0"/>
              <a:t>Beans need earlier harvest date</a:t>
            </a:r>
          </a:p>
          <a:p>
            <a:pPr lvl="2"/>
            <a:r>
              <a:rPr lang="en-US" sz="1600" b="1" dirty="0"/>
              <a:t>Potential inter-seeding</a:t>
            </a:r>
          </a:p>
          <a:p>
            <a:pPr lvl="1"/>
            <a:r>
              <a:rPr lang="en-US" sz="1600" b="1" dirty="0"/>
              <a:t>More CCs could be used in the mix if corn is removed early in September. </a:t>
            </a:r>
          </a:p>
          <a:p>
            <a:pPr lvl="1"/>
            <a:r>
              <a:rPr lang="en-US" sz="1600" b="1" dirty="0"/>
              <a:t>Wheat could be added to the rotation to allow for more living roots through the year </a:t>
            </a:r>
          </a:p>
          <a:p>
            <a:endParaRPr lang="en-US" dirty="0"/>
          </a:p>
        </p:txBody>
      </p:sp>
      <p:pic>
        <p:nvPicPr>
          <p:cNvPr id="4" name="Picture 3">
            <a:extLst>
              <a:ext uri="{FF2B5EF4-FFF2-40B4-BE49-F238E27FC236}">
                <a16:creationId xmlns:a16="http://schemas.microsoft.com/office/drawing/2014/main" id="{62C934C3-6E6A-98B9-DA17-3783705E3160}"/>
              </a:ext>
            </a:extLst>
          </p:cNvPr>
          <p:cNvPicPr>
            <a:picLocks noChangeAspect="1"/>
          </p:cNvPicPr>
          <p:nvPr/>
        </p:nvPicPr>
        <p:blipFill>
          <a:blip r:embed="rId3"/>
          <a:stretch>
            <a:fillRect/>
          </a:stretch>
        </p:blipFill>
        <p:spPr>
          <a:xfrm>
            <a:off x="4395076" y="1855436"/>
            <a:ext cx="4496615" cy="3374932"/>
          </a:xfrm>
          <a:prstGeom prst="rect">
            <a:avLst/>
          </a:prstGeom>
        </p:spPr>
      </p:pic>
      <p:sp>
        <p:nvSpPr>
          <p:cNvPr id="6" name="TextBox 5">
            <a:extLst>
              <a:ext uri="{FF2B5EF4-FFF2-40B4-BE49-F238E27FC236}">
                <a16:creationId xmlns:a16="http://schemas.microsoft.com/office/drawing/2014/main" id="{18229DAC-CABB-A64A-FA6D-C1E4E8265D7F}"/>
              </a:ext>
            </a:extLst>
          </p:cNvPr>
          <p:cNvSpPr txBox="1"/>
          <p:nvPr/>
        </p:nvSpPr>
        <p:spPr>
          <a:xfrm>
            <a:off x="4572000" y="5313664"/>
            <a:ext cx="4582884" cy="276999"/>
          </a:xfrm>
          <a:prstGeom prst="rect">
            <a:avLst/>
          </a:prstGeom>
          <a:noFill/>
        </p:spPr>
        <p:txBody>
          <a:bodyPr wrap="square">
            <a:spAutoFit/>
          </a:bodyPr>
          <a:lstStyle/>
          <a:p>
            <a:pPr algn="ctr"/>
            <a:r>
              <a:rPr lang="en-US" sz="1200" dirty="0"/>
              <a:t>Photo: Drexel Atkisson, USDA NRCS</a:t>
            </a:r>
          </a:p>
        </p:txBody>
      </p:sp>
    </p:spTree>
    <p:extLst>
      <p:ext uri="{BB962C8B-B14F-4D97-AF65-F5344CB8AC3E}">
        <p14:creationId xmlns:p14="http://schemas.microsoft.com/office/powerpoint/2010/main" val="411792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E243791-2C39-1741-AB60-D578871AD265}"/>
              </a:ext>
            </a:extLst>
          </p:cNvPr>
          <p:cNvSpPr>
            <a:spLocks noGrp="1"/>
          </p:cNvSpPr>
          <p:nvPr>
            <p:ph type="body" sz="quarter" idx="13"/>
          </p:nvPr>
        </p:nvSpPr>
        <p:spPr>
          <a:xfrm>
            <a:off x="1297090" y="2897918"/>
            <a:ext cx="6549819" cy="531082"/>
          </a:xfrm>
        </p:spPr>
        <p:txBody>
          <a:bodyPr/>
          <a:lstStyle/>
          <a:p>
            <a:pPr algn="ctr"/>
            <a:r>
              <a:rPr lang="en-US" b="1" dirty="0"/>
              <a:t>Questions/Comments on </a:t>
            </a:r>
            <a:br>
              <a:rPr lang="en-US" b="1" dirty="0"/>
            </a:br>
            <a:r>
              <a:rPr lang="en-US" b="1" dirty="0"/>
              <a:t>Corn/Soy Case Study  ??</a:t>
            </a:r>
            <a:endParaRPr lang="en-US" dirty="0"/>
          </a:p>
        </p:txBody>
      </p:sp>
    </p:spTree>
    <p:extLst>
      <p:ext uri="{BB962C8B-B14F-4D97-AF65-F5344CB8AC3E}">
        <p14:creationId xmlns:p14="http://schemas.microsoft.com/office/powerpoint/2010/main" val="17102083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7D799D-5122-1537-A807-B7E1E0884660}"/>
              </a:ext>
            </a:extLst>
          </p:cNvPr>
          <p:cNvSpPr>
            <a:spLocks noGrp="1"/>
          </p:cNvSpPr>
          <p:nvPr>
            <p:ph type="title"/>
          </p:nvPr>
        </p:nvSpPr>
        <p:spPr/>
        <p:txBody>
          <a:bodyPr/>
          <a:lstStyle/>
          <a:p>
            <a:r>
              <a:rPr lang="en-US" dirty="0"/>
              <a:t>Class Discussion</a:t>
            </a:r>
          </a:p>
        </p:txBody>
      </p:sp>
      <p:sp>
        <p:nvSpPr>
          <p:cNvPr id="4" name="Content Placeholder 3">
            <a:extLst>
              <a:ext uri="{FF2B5EF4-FFF2-40B4-BE49-F238E27FC236}">
                <a16:creationId xmlns:a16="http://schemas.microsoft.com/office/drawing/2014/main" id="{7425AC8A-B07F-A1A8-6706-0DFDE83757D7}"/>
              </a:ext>
            </a:extLst>
          </p:cNvPr>
          <p:cNvSpPr>
            <a:spLocks noGrp="1"/>
          </p:cNvSpPr>
          <p:nvPr>
            <p:ph sz="quarter" idx="10"/>
          </p:nvPr>
        </p:nvSpPr>
        <p:spPr/>
        <p:txBody>
          <a:bodyPr/>
          <a:lstStyle/>
          <a:p>
            <a:pPr marL="514350" indent="-514350">
              <a:buFont typeface="+mj-lt"/>
              <a:buAutoNum type="arabicPeriod"/>
            </a:pPr>
            <a:r>
              <a:rPr lang="en-US" sz="1800" b="1" dirty="0"/>
              <a:t>What challenges to incorporating cover crops have you encountered while working with producers in your home region?</a:t>
            </a:r>
          </a:p>
          <a:p>
            <a:pPr marL="514350" indent="-514350">
              <a:buFont typeface="+mj-lt"/>
              <a:buAutoNum type="arabicPeriod"/>
            </a:pPr>
            <a:endParaRPr lang="en-US" sz="1800" b="1" dirty="0"/>
          </a:p>
          <a:p>
            <a:pPr marL="514350" indent="-514350">
              <a:buFont typeface="+mj-lt"/>
              <a:buAutoNum type="arabicPeriod"/>
            </a:pPr>
            <a:r>
              <a:rPr lang="en-US" sz="1800" b="1" dirty="0"/>
              <a:t>What lessons have you learned from successful cover cropping projects and producers in your home region?</a:t>
            </a:r>
          </a:p>
          <a:p>
            <a:endParaRPr lang="en-US" sz="1800" b="1" dirty="0"/>
          </a:p>
          <a:p>
            <a:r>
              <a:rPr lang="en-US" sz="1800" b="1" dirty="0"/>
              <a:t>Discuss in small groups for 7-8 minutes and identify one group member who will report back to class on discussion.  Discuss cropping systems that you work with in your home region.  Does not need to be the systems presented here. </a:t>
            </a:r>
          </a:p>
          <a:p>
            <a:endParaRPr lang="en-US" dirty="0"/>
          </a:p>
        </p:txBody>
      </p:sp>
    </p:spTree>
    <p:extLst>
      <p:ext uri="{BB962C8B-B14F-4D97-AF65-F5344CB8AC3E}">
        <p14:creationId xmlns:p14="http://schemas.microsoft.com/office/powerpoint/2010/main" val="332211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EBFFD-E3F2-47E7-FA59-5D41F69F5729}"/>
              </a:ext>
            </a:extLst>
          </p:cNvPr>
          <p:cNvSpPr>
            <a:spLocks noGrp="1"/>
          </p:cNvSpPr>
          <p:nvPr>
            <p:ph type="title"/>
          </p:nvPr>
        </p:nvSpPr>
        <p:spPr/>
        <p:txBody>
          <a:bodyPr/>
          <a:lstStyle/>
          <a:p>
            <a:r>
              <a:rPr lang="en-US" dirty="0"/>
              <a:t>Case Studies</a:t>
            </a:r>
          </a:p>
        </p:txBody>
      </p:sp>
      <p:sp>
        <p:nvSpPr>
          <p:cNvPr id="3" name="Content Placeholder 2">
            <a:extLst>
              <a:ext uri="{FF2B5EF4-FFF2-40B4-BE49-F238E27FC236}">
                <a16:creationId xmlns:a16="http://schemas.microsoft.com/office/drawing/2014/main" id="{64D79EB5-79CF-C4AF-A7C3-17F6D30AFB52}"/>
              </a:ext>
            </a:extLst>
          </p:cNvPr>
          <p:cNvSpPr>
            <a:spLocks noGrp="1"/>
          </p:cNvSpPr>
          <p:nvPr>
            <p:ph sz="quarter" idx="10"/>
          </p:nvPr>
        </p:nvSpPr>
        <p:spPr/>
        <p:txBody>
          <a:bodyPr/>
          <a:lstStyle/>
          <a:p>
            <a:pPr marL="514350" indent="-514350">
              <a:buFont typeface="+mj-lt"/>
              <a:buAutoNum type="arabicPeriod"/>
            </a:pPr>
            <a:r>
              <a:rPr lang="en-US" sz="2400" b="1" dirty="0"/>
              <a:t>Cotton and Soybeans – SE Missouri</a:t>
            </a:r>
          </a:p>
          <a:p>
            <a:pPr marL="514350" indent="-514350">
              <a:buFont typeface="+mj-lt"/>
              <a:buAutoNum type="arabicPeriod"/>
            </a:pPr>
            <a:r>
              <a:rPr lang="en-US" sz="2400" b="1" dirty="0"/>
              <a:t>Corn and Soybean – SW &amp; NE Missouri</a:t>
            </a:r>
          </a:p>
          <a:p>
            <a:endParaRPr lang="en-US" dirty="0"/>
          </a:p>
        </p:txBody>
      </p:sp>
    </p:spTree>
    <p:extLst>
      <p:ext uri="{BB962C8B-B14F-4D97-AF65-F5344CB8AC3E}">
        <p14:creationId xmlns:p14="http://schemas.microsoft.com/office/powerpoint/2010/main" val="185047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29634F4-D55C-5677-5B2C-64E904429CB0}"/>
              </a:ext>
            </a:extLst>
          </p:cNvPr>
          <p:cNvSpPr>
            <a:spLocks noGrp="1"/>
          </p:cNvSpPr>
          <p:nvPr>
            <p:ph type="body" sz="quarter" idx="13"/>
          </p:nvPr>
        </p:nvSpPr>
        <p:spPr>
          <a:xfrm>
            <a:off x="1297090" y="3163459"/>
            <a:ext cx="6549819" cy="531082"/>
          </a:xfrm>
        </p:spPr>
        <p:txBody>
          <a:bodyPr/>
          <a:lstStyle/>
          <a:p>
            <a:pPr algn="ctr"/>
            <a:r>
              <a:rPr lang="en-US" dirty="0"/>
              <a:t>Cotton in SE Missouri</a:t>
            </a:r>
          </a:p>
        </p:txBody>
      </p:sp>
    </p:spTree>
    <p:extLst>
      <p:ext uri="{BB962C8B-B14F-4D97-AF65-F5344CB8AC3E}">
        <p14:creationId xmlns:p14="http://schemas.microsoft.com/office/powerpoint/2010/main" val="1643912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4DFCF2-F5B9-8C87-C4C7-8C3FAD4574E1}"/>
              </a:ext>
            </a:extLst>
          </p:cNvPr>
          <p:cNvSpPr>
            <a:spLocks noGrp="1"/>
          </p:cNvSpPr>
          <p:nvPr>
            <p:ph type="title"/>
          </p:nvPr>
        </p:nvSpPr>
        <p:spPr>
          <a:xfrm>
            <a:off x="628650" y="584455"/>
            <a:ext cx="7886700" cy="629051"/>
          </a:xfrm>
        </p:spPr>
        <p:txBody>
          <a:bodyPr/>
          <a:lstStyle/>
          <a:p>
            <a:r>
              <a:rPr lang="en-US" dirty="0"/>
              <a:t>Cotton – Crop Rotation and Annual Schedule</a:t>
            </a:r>
          </a:p>
        </p:txBody>
      </p:sp>
      <p:sp>
        <p:nvSpPr>
          <p:cNvPr id="4" name="Content Placeholder 3">
            <a:extLst>
              <a:ext uri="{FF2B5EF4-FFF2-40B4-BE49-F238E27FC236}">
                <a16:creationId xmlns:a16="http://schemas.microsoft.com/office/drawing/2014/main" id="{62F085C4-5B9F-C45C-7456-C17BB92E922E}"/>
              </a:ext>
            </a:extLst>
          </p:cNvPr>
          <p:cNvSpPr>
            <a:spLocks noGrp="1"/>
          </p:cNvSpPr>
          <p:nvPr>
            <p:ph sz="quarter" idx="10"/>
          </p:nvPr>
        </p:nvSpPr>
        <p:spPr>
          <a:xfrm>
            <a:off x="377190" y="1627632"/>
            <a:ext cx="3728085" cy="4507992"/>
          </a:xfrm>
        </p:spPr>
        <p:txBody>
          <a:bodyPr/>
          <a:lstStyle/>
          <a:p>
            <a:r>
              <a:rPr lang="en-US" sz="1600" b="1" dirty="0"/>
              <a:t>Crop Rotation</a:t>
            </a:r>
          </a:p>
          <a:p>
            <a:pPr lvl="1"/>
            <a:r>
              <a:rPr lang="en-US" sz="1600" b="1" dirty="0"/>
              <a:t>Continuous Cotton</a:t>
            </a:r>
          </a:p>
          <a:p>
            <a:pPr lvl="1"/>
            <a:r>
              <a:rPr lang="en-US" sz="1600" b="1" dirty="0"/>
              <a:t>Cotton/Soybean</a:t>
            </a:r>
          </a:p>
          <a:p>
            <a:r>
              <a:rPr lang="en-US" sz="1600" b="1" dirty="0"/>
              <a:t>Annual Schedule</a:t>
            </a:r>
          </a:p>
          <a:p>
            <a:pPr lvl="1"/>
            <a:r>
              <a:rPr lang="en-US" sz="1600" b="1" dirty="0"/>
              <a:t>Cotton</a:t>
            </a:r>
          </a:p>
          <a:p>
            <a:pPr lvl="2"/>
            <a:r>
              <a:rPr lang="en-US" sz="1600" b="1" dirty="0"/>
              <a:t>Planting: April 20 to June 1</a:t>
            </a:r>
          </a:p>
          <a:p>
            <a:pPr lvl="2"/>
            <a:r>
              <a:rPr lang="en-US" sz="1600" b="1" dirty="0"/>
              <a:t>Harvest: Oct. 1 to Nov. 15</a:t>
            </a:r>
          </a:p>
          <a:p>
            <a:pPr lvl="1"/>
            <a:r>
              <a:rPr lang="en-US" sz="1600" b="1" dirty="0"/>
              <a:t>Soybean (full season)</a:t>
            </a:r>
          </a:p>
          <a:p>
            <a:pPr lvl="2"/>
            <a:r>
              <a:rPr lang="en-US" sz="1600" b="1" dirty="0"/>
              <a:t>Planting: April 15 to June</a:t>
            </a:r>
          </a:p>
          <a:p>
            <a:pPr lvl="2"/>
            <a:r>
              <a:rPr lang="en-US" sz="1600" b="1" dirty="0"/>
              <a:t>Harvest: Sept 15 to Nov 30</a:t>
            </a:r>
          </a:p>
          <a:p>
            <a:pPr lvl="0"/>
            <a:r>
              <a:rPr lang="en-US" sz="1600" b="1" dirty="0"/>
              <a:t>Cover Crop Seasonal Niches</a:t>
            </a:r>
          </a:p>
          <a:p>
            <a:pPr lvl="1"/>
            <a:r>
              <a:rPr lang="en-US" sz="1600" b="1" dirty="0"/>
              <a:t>Fall/winter/spring planting opportunities in this system</a:t>
            </a:r>
          </a:p>
          <a:p>
            <a:endParaRPr lang="en-US" dirty="0"/>
          </a:p>
        </p:txBody>
      </p:sp>
      <p:pic>
        <p:nvPicPr>
          <p:cNvPr id="6" name="Picture 5">
            <a:extLst>
              <a:ext uri="{FF2B5EF4-FFF2-40B4-BE49-F238E27FC236}">
                <a16:creationId xmlns:a16="http://schemas.microsoft.com/office/drawing/2014/main" id="{A7C620A0-B2E6-3953-C527-40B63A45BC8C}"/>
              </a:ext>
            </a:extLst>
          </p:cNvPr>
          <p:cNvPicPr>
            <a:picLocks noChangeAspect="1"/>
          </p:cNvPicPr>
          <p:nvPr/>
        </p:nvPicPr>
        <p:blipFill>
          <a:blip r:embed="rId3"/>
          <a:stretch>
            <a:fillRect/>
          </a:stretch>
        </p:blipFill>
        <p:spPr>
          <a:xfrm>
            <a:off x="4572000" y="2011226"/>
            <a:ext cx="4380815" cy="3309612"/>
          </a:xfrm>
          <a:prstGeom prst="rect">
            <a:avLst/>
          </a:prstGeom>
        </p:spPr>
      </p:pic>
      <p:sp>
        <p:nvSpPr>
          <p:cNvPr id="8" name="TextBox 7">
            <a:extLst>
              <a:ext uri="{FF2B5EF4-FFF2-40B4-BE49-F238E27FC236}">
                <a16:creationId xmlns:a16="http://schemas.microsoft.com/office/drawing/2014/main" id="{42B11D5D-8DEE-04B6-6F38-25689FAEB44B}"/>
              </a:ext>
            </a:extLst>
          </p:cNvPr>
          <p:cNvSpPr txBox="1"/>
          <p:nvPr/>
        </p:nvSpPr>
        <p:spPr>
          <a:xfrm>
            <a:off x="4471645" y="5577959"/>
            <a:ext cx="4581524" cy="276999"/>
          </a:xfrm>
          <a:prstGeom prst="rect">
            <a:avLst/>
          </a:prstGeom>
          <a:noFill/>
        </p:spPr>
        <p:txBody>
          <a:bodyPr wrap="square">
            <a:spAutoFit/>
          </a:bodyPr>
          <a:lstStyle/>
          <a:p>
            <a:r>
              <a:rPr lang="en-US" sz="1200" dirty="0"/>
              <a:t>Photo: Matthew Denton, USDA NRCS</a:t>
            </a:r>
          </a:p>
        </p:txBody>
      </p:sp>
    </p:spTree>
    <p:extLst>
      <p:ext uri="{BB962C8B-B14F-4D97-AF65-F5344CB8AC3E}">
        <p14:creationId xmlns:p14="http://schemas.microsoft.com/office/powerpoint/2010/main" val="275641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B8888-9D57-1104-CCBA-8ED91D81869A}"/>
              </a:ext>
            </a:extLst>
          </p:cNvPr>
          <p:cNvSpPr>
            <a:spLocks noGrp="1"/>
          </p:cNvSpPr>
          <p:nvPr>
            <p:ph type="title"/>
          </p:nvPr>
        </p:nvSpPr>
        <p:spPr>
          <a:xfrm>
            <a:off x="179451" y="574930"/>
            <a:ext cx="7886700" cy="629051"/>
          </a:xfrm>
        </p:spPr>
        <p:txBody>
          <a:bodyPr/>
          <a:lstStyle/>
          <a:p>
            <a:r>
              <a:rPr lang="en-US" dirty="0"/>
              <a:t>Cotton – Resource Concerns</a:t>
            </a:r>
          </a:p>
        </p:txBody>
      </p:sp>
      <p:sp>
        <p:nvSpPr>
          <p:cNvPr id="3" name="Content Placeholder 2">
            <a:extLst>
              <a:ext uri="{FF2B5EF4-FFF2-40B4-BE49-F238E27FC236}">
                <a16:creationId xmlns:a16="http://schemas.microsoft.com/office/drawing/2014/main" id="{ACEB11A9-EE91-98AD-89B6-CA43B3C1DDCE}"/>
              </a:ext>
            </a:extLst>
          </p:cNvPr>
          <p:cNvSpPr>
            <a:spLocks noGrp="1"/>
          </p:cNvSpPr>
          <p:nvPr>
            <p:ph sz="quarter" idx="10"/>
          </p:nvPr>
        </p:nvSpPr>
        <p:spPr>
          <a:xfrm>
            <a:off x="377190" y="1415806"/>
            <a:ext cx="4194810" cy="4507992"/>
          </a:xfrm>
        </p:spPr>
        <p:txBody>
          <a:bodyPr/>
          <a:lstStyle/>
          <a:p>
            <a:r>
              <a:rPr lang="en-US" b="1" u="sng" dirty="0"/>
              <a:t>Resource Concerns:</a:t>
            </a:r>
          </a:p>
          <a:p>
            <a:r>
              <a:rPr lang="en-US" b="1" dirty="0"/>
              <a:t>Aggregate stability</a:t>
            </a:r>
          </a:p>
          <a:p>
            <a:pPr lvl="1"/>
            <a:r>
              <a:rPr lang="en-US" b="1" dirty="0"/>
              <a:t>Infiltration</a:t>
            </a:r>
          </a:p>
          <a:p>
            <a:r>
              <a:rPr lang="en-US" b="1" dirty="0">
                <a:cs typeface="Calibri Light"/>
              </a:rPr>
              <a:t>Wind erosion</a:t>
            </a:r>
            <a:endParaRPr lang="en-US" b="1" dirty="0"/>
          </a:p>
          <a:p>
            <a:pPr lvl="1"/>
            <a:r>
              <a:rPr lang="en-US" b="1" dirty="0"/>
              <a:t>Seedling protection – planting wheat or cereal rye in row middles common.  </a:t>
            </a:r>
          </a:p>
          <a:p>
            <a:pPr lvl="1"/>
            <a:r>
              <a:rPr lang="en-US" b="1" dirty="0"/>
              <a:t>Cereals at jointing protect seedlings from blowing sand and diseases aided from damaged cotyledons.  </a:t>
            </a:r>
          </a:p>
          <a:p>
            <a:r>
              <a:rPr lang="en-US" b="1" dirty="0"/>
              <a:t>Pest management  </a:t>
            </a:r>
          </a:p>
          <a:p>
            <a:pPr lvl="1"/>
            <a:r>
              <a:rPr lang="en-US" b="1" dirty="0"/>
              <a:t>Weed suppression </a:t>
            </a:r>
          </a:p>
          <a:p>
            <a:endParaRPr lang="en-US" dirty="0"/>
          </a:p>
        </p:txBody>
      </p:sp>
      <p:pic>
        <p:nvPicPr>
          <p:cNvPr id="4" name="Picture 3">
            <a:extLst>
              <a:ext uri="{FF2B5EF4-FFF2-40B4-BE49-F238E27FC236}">
                <a16:creationId xmlns:a16="http://schemas.microsoft.com/office/drawing/2014/main" id="{AD11948D-852D-A521-F950-65B23A6ECA8A}"/>
              </a:ext>
            </a:extLst>
          </p:cNvPr>
          <p:cNvPicPr>
            <a:picLocks noChangeAspect="1"/>
          </p:cNvPicPr>
          <p:nvPr/>
        </p:nvPicPr>
        <p:blipFill>
          <a:blip r:embed="rId3"/>
          <a:stretch>
            <a:fillRect/>
          </a:stretch>
        </p:blipFill>
        <p:spPr>
          <a:xfrm>
            <a:off x="4944287" y="1075505"/>
            <a:ext cx="3822523" cy="5060119"/>
          </a:xfrm>
          <a:prstGeom prst="rect">
            <a:avLst/>
          </a:prstGeom>
        </p:spPr>
      </p:pic>
      <p:sp>
        <p:nvSpPr>
          <p:cNvPr id="6" name="TextBox 5">
            <a:extLst>
              <a:ext uri="{FF2B5EF4-FFF2-40B4-BE49-F238E27FC236}">
                <a16:creationId xmlns:a16="http://schemas.microsoft.com/office/drawing/2014/main" id="{B1D95B7E-0233-415D-19CC-097C6878C406}"/>
              </a:ext>
            </a:extLst>
          </p:cNvPr>
          <p:cNvSpPr txBox="1"/>
          <p:nvPr/>
        </p:nvSpPr>
        <p:spPr>
          <a:xfrm>
            <a:off x="5367338" y="6135624"/>
            <a:ext cx="4581524" cy="276999"/>
          </a:xfrm>
          <a:prstGeom prst="rect">
            <a:avLst/>
          </a:prstGeom>
          <a:noFill/>
        </p:spPr>
        <p:txBody>
          <a:bodyPr wrap="square">
            <a:spAutoFit/>
          </a:bodyPr>
          <a:lstStyle/>
          <a:p>
            <a:r>
              <a:rPr lang="en-US" sz="1200" dirty="0"/>
              <a:t>Photo: Matthew Denton, USDA NRCS</a:t>
            </a:r>
          </a:p>
        </p:txBody>
      </p:sp>
    </p:spTree>
    <p:extLst>
      <p:ext uri="{BB962C8B-B14F-4D97-AF65-F5344CB8AC3E}">
        <p14:creationId xmlns:p14="http://schemas.microsoft.com/office/powerpoint/2010/main" val="351865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26B54-3C67-AE2E-D505-712F5121D8CE}"/>
              </a:ext>
            </a:extLst>
          </p:cNvPr>
          <p:cNvSpPr>
            <a:spLocks noGrp="1"/>
          </p:cNvSpPr>
          <p:nvPr>
            <p:ph type="title"/>
          </p:nvPr>
        </p:nvSpPr>
        <p:spPr>
          <a:xfrm>
            <a:off x="236601" y="563620"/>
            <a:ext cx="7886700" cy="629051"/>
          </a:xfrm>
        </p:spPr>
        <p:txBody>
          <a:bodyPr/>
          <a:lstStyle/>
          <a:p>
            <a:r>
              <a:rPr lang="en-US" dirty="0"/>
              <a:t>Cotton – Cover Crop Species and Mixes</a:t>
            </a:r>
          </a:p>
        </p:txBody>
      </p:sp>
      <p:sp>
        <p:nvSpPr>
          <p:cNvPr id="3" name="Content Placeholder 2">
            <a:extLst>
              <a:ext uri="{FF2B5EF4-FFF2-40B4-BE49-F238E27FC236}">
                <a16:creationId xmlns:a16="http://schemas.microsoft.com/office/drawing/2014/main" id="{43E3C47E-418C-22E6-3DDE-85FC66C352C0}"/>
              </a:ext>
            </a:extLst>
          </p:cNvPr>
          <p:cNvSpPr>
            <a:spLocks noGrp="1"/>
          </p:cNvSpPr>
          <p:nvPr>
            <p:ph sz="quarter" idx="10"/>
          </p:nvPr>
        </p:nvSpPr>
        <p:spPr>
          <a:xfrm>
            <a:off x="377190" y="1627632"/>
            <a:ext cx="4194810" cy="4507992"/>
          </a:xfrm>
        </p:spPr>
        <p:txBody>
          <a:bodyPr/>
          <a:lstStyle/>
          <a:p>
            <a:r>
              <a:rPr lang="en-US" sz="2000" b="1" dirty="0"/>
              <a:t>Cover Crop Species</a:t>
            </a:r>
          </a:p>
          <a:p>
            <a:pPr lvl="1"/>
            <a:r>
              <a:rPr lang="en-US" sz="2000" b="1" u="sng" dirty="0"/>
              <a:t>Cereals </a:t>
            </a:r>
            <a:r>
              <a:rPr lang="en-US" sz="2000" b="1" dirty="0"/>
              <a:t>– cereal rye, wheat, oats, annual ryegrass, triticale, barley</a:t>
            </a:r>
          </a:p>
          <a:p>
            <a:pPr lvl="1"/>
            <a:r>
              <a:rPr lang="en-US" sz="2000" b="1" u="sng" dirty="0"/>
              <a:t>Legumes</a:t>
            </a:r>
            <a:r>
              <a:rPr lang="en-US" sz="2000" b="1" dirty="0"/>
              <a:t> – hairy vetch, crimson clover, red clover, </a:t>
            </a:r>
            <a:r>
              <a:rPr lang="en-US" sz="2000" b="1" dirty="0" err="1"/>
              <a:t>balansa</a:t>
            </a:r>
            <a:r>
              <a:rPr lang="en-US" sz="2000" b="1" dirty="0"/>
              <a:t> clover, winter peas</a:t>
            </a:r>
          </a:p>
          <a:p>
            <a:pPr lvl="1"/>
            <a:r>
              <a:rPr lang="en-US" sz="2000" b="1" u="sng" dirty="0"/>
              <a:t>Brassicas</a:t>
            </a:r>
            <a:r>
              <a:rPr lang="en-US" sz="2000" b="1" dirty="0"/>
              <a:t> – radish, turnip, rape</a:t>
            </a:r>
          </a:p>
          <a:p>
            <a:endParaRPr lang="en-US" dirty="0"/>
          </a:p>
        </p:txBody>
      </p:sp>
      <p:pic>
        <p:nvPicPr>
          <p:cNvPr id="5" name="Picture 4">
            <a:extLst>
              <a:ext uri="{FF2B5EF4-FFF2-40B4-BE49-F238E27FC236}">
                <a16:creationId xmlns:a16="http://schemas.microsoft.com/office/drawing/2014/main" id="{6EAF902C-D4F0-1F16-5979-3D25C63EA426}"/>
              </a:ext>
            </a:extLst>
          </p:cNvPr>
          <p:cNvPicPr>
            <a:picLocks noChangeAspect="1"/>
          </p:cNvPicPr>
          <p:nvPr/>
        </p:nvPicPr>
        <p:blipFill>
          <a:blip r:embed="rId3"/>
          <a:stretch>
            <a:fillRect/>
          </a:stretch>
        </p:blipFill>
        <p:spPr>
          <a:xfrm>
            <a:off x="4476749" y="1868503"/>
            <a:ext cx="4539093" cy="2685589"/>
          </a:xfrm>
          <a:prstGeom prst="rect">
            <a:avLst/>
          </a:prstGeom>
        </p:spPr>
      </p:pic>
      <p:sp>
        <p:nvSpPr>
          <p:cNvPr id="7" name="TextBox 6">
            <a:extLst>
              <a:ext uri="{FF2B5EF4-FFF2-40B4-BE49-F238E27FC236}">
                <a16:creationId xmlns:a16="http://schemas.microsoft.com/office/drawing/2014/main" id="{7DD67269-CE88-792B-4655-F80680BF1B1E}"/>
              </a:ext>
            </a:extLst>
          </p:cNvPr>
          <p:cNvSpPr txBox="1"/>
          <p:nvPr/>
        </p:nvSpPr>
        <p:spPr>
          <a:xfrm>
            <a:off x="4939143" y="4656463"/>
            <a:ext cx="4581524" cy="276999"/>
          </a:xfrm>
          <a:prstGeom prst="rect">
            <a:avLst/>
          </a:prstGeom>
          <a:noFill/>
        </p:spPr>
        <p:txBody>
          <a:bodyPr wrap="square">
            <a:spAutoFit/>
          </a:bodyPr>
          <a:lstStyle/>
          <a:p>
            <a:r>
              <a:rPr lang="en-US" sz="1200" dirty="0"/>
              <a:t>Photo: Matthew Denton, USDA NRCS</a:t>
            </a:r>
          </a:p>
        </p:txBody>
      </p:sp>
    </p:spTree>
    <p:extLst>
      <p:ext uri="{BB962C8B-B14F-4D97-AF65-F5344CB8AC3E}">
        <p14:creationId xmlns:p14="http://schemas.microsoft.com/office/powerpoint/2010/main" val="62408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E10B8-F56D-2EEB-C7B0-F43535D2C446}"/>
              </a:ext>
            </a:extLst>
          </p:cNvPr>
          <p:cNvSpPr>
            <a:spLocks noGrp="1"/>
          </p:cNvSpPr>
          <p:nvPr>
            <p:ph type="title"/>
          </p:nvPr>
        </p:nvSpPr>
        <p:spPr/>
        <p:txBody>
          <a:bodyPr/>
          <a:lstStyle/>
          <a:p>
            <a:r>
              <a:rPr lang="en-US" dirty="0"/>
              <a:t>Cotton – CC Planting and Termination</a:t>
            </a:r>
          </a:p>
        </p:txBody>
      </p:sp>
      <p:sp>
        <p:nvSpPr>
          <p:cNvPr id="3" name="Content Placeholder 2">
            <a:extLst>
              <a:ext uri="{FF2B5EF4-FFF2-40B4-BE49-F238E27FC236}">
                <a16:creationId xmlns:a16="http://schemas.microsoft.com/office/drawing/2014/main" id="{609B3DC1-3D4A-F652-1FFB-FBBF947FBBF0}"/>
              </a:ext>
            </a:extLst>
          </p:cNvPr>
          <p:cNvSpPr>
            <a:spLocks noGrp="1"/>
          </p:cNvSpPr>
          <p:nvPr>
            <p:ph sz="quarter" idx="10"/>
          </p:nvPr>
        </p:nvSpPr>
        <p:spPr>
          <a:xfrm>
            <a:off x="377190" y="1627632"/>
            <a:ext cx="4194810" cy="4507992"/>
          </a:xfrm>
        </p:spPr>
        <p:txBody>
          <a:bodyPr/>
          <a:lstStyle/>
          <a:p>
            <a:r>
              <a:rPr lang="en-US" sz="1800" b="1" dirty="0"/>
              <a:t>Planting times</a:t>
            </a:r>
          </a:p>
          <a:p>
            <a:pPr lvl="1"/>
            <a:r>
              <a:rPr lang="en-US" b="1" dirty="0"/>
              <a:t>Following cotton – Oct 1 to Dec 1</a:t>
            </a:r>
          </a:p>
          <a:p>
            <a:pPr lvl="1"/>
            <a:r>
              <a:rPr lang="en-US" b="1" dirty="0"/>
              <a:t>Following soybean – October 15 thru December 1</a:t>
            </a:r>
          </a:p>
          <a:p>
            <a:pPr lvl="1"/>
            <a:endParaRPr lang="en-US" b="1" dirty="0"/>
          </a:p>
          <a:p>
            <a:r>
              <a:rPr lang="en-US" sz="1800" b="1" dirty="0"/>
              <a:t>Termination times</a:t>
            </a:r>
          </a:p>
          <a:p>
            <a:pPr lvl="1"/>
            <a:r>
              <a:rPr lang="en-US" b="1" dirty="0"/>
              <a:t>Prior to cotton – 2-3 weeks prior to planting.  Occasional plant green. </a:t>
            </a:r>
          </a:p>
          <a:p>
            <a:pPr lvl="1"/>
            <a:r>
              <a:rPr lang="en-US" b="1" dirty="0"/>
              <a:t>Prior to soybean  – plant green is common. </a:t>
            </a:r>
          </a:p>
          <a:p>
            <a:endParaRPr lang="en-US" dirty="0"/>
          </a:p>
        </p:txBody>
      </p:sp>
      <p:pic>
        <p:nvPicPr>
          <p:cNvPr id="4" name="Picture 3">
            <a:extLst>
              <a:ext uri="{FF2B5EF4-FFF2-40B4-BE49-F238E27FC236}">
                <a16:creationId xmlns:a16="http://schemas.microsoft.com/office/drawing/2014/main" id="{A0AC43AE-67D7-F715-5D09-0D9A05FBE793}"/>
              </a:ext>
            </a:extLst>
          </p:cNvPr>
          <p:cNvPicPr>
            <a:picLocks noChangeAspect="1"/>
          </p:cNvPicPr>
          <p:nvPr/>
        </p:nvPicPr>
        <p:blipFill>
          <a:blip r:embed="rId3"/>
          <a:stretch>
            <a:fillRect/>
          </a:stretch>
        </p:blipFill>
        <p:spPr>
          <a:xfrm>
            <a:off x="4572000" y="1732991"/>
            <a:ext cx="4462659" cy="4096867"/>
          </a:xfrm>
          <a:prstGeom prst="rect">
            <a:avLst/>
          </a:prstGeom>
        </p:spPr>
      </p:pic>
      <p:sp>
        <p:nvSpPr>
          <p:cNvPr id="8" name="TextBox 7">
            <a:extLst>
              <a:ext uri="{FF2B5EF4-FFF2-40B4-BE49-F238E27FC236}">
                <a16:creationId xmlns:a16="http://schemas.microsoft.com/office/drawing/2014/main" id="{065DEF14-24EE-6935-E744-17192D64867C}"/>
              </a:ext>
            </a:extLst>
          </p:cNvPr>
          <p:cNvSpPr txBox="1"/>
          <p:nvPr/>
        </p:nvSpPr>
        <p:spPr>
          <a:xfrm>
            <a:off x="5191125" y="5824694"/>
            <a:ext cx="4581524" cy="276999"/>
          </a:xfrm>
          <a:prstGeom prst="rect">
            <a:avLst/>
          </a:prstGeom>
          <a:noFill/>
        </p:spPr>
        <p:txBody>
          <a:bodyPr wrap="square">
            <a:spAutoFit/>
          </a:bodyPr>
          <a:lstStyle/>
          <a:p>
            <a:r>
              <a:rPr lang="en-US" sz="1200" dirty="0"/>
              <a:t>Photo: Matthew Denton, USDA NRCS</a:t>
            </a:r>
          </a:p>
        </p:txBody>
      </p:sp>
    </p:spTree>
    <p:extLst>
      <p:ext uri="{BB962C8B-B14F-4D97-AF65-F5344CB8AC3E}">
        <p14:creationId xmlns:p14="http://schemas.microsoft.com/office/powerpoint/2010/main" val="773668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50E28-73D5-88FB-2BE1-235C96C108A8}"/>
              </a:ext>
            </a:extLst>
          </p:cNvPr>
          <p:cNvSpPr>
            <a:spLocks noGrp="1"/>
          </p:cNvSpPr>
          <p:nvPr>
            <p:ph type="title"/>
          </p:nvPr>
        </p:nvSpPr>
        <p:spPr>
          <a:xfrm>
            <a:off x="188976" y="555880"/>
            <a:ext cx="7886700" cy="629051"/>
          </a:xfrm>
        </p:spPr>
        <p:txBody>
          <a:bodyPr/>
          <a:lstStyle/>
          <a:p>
            <a:r>
              <a:rPr lang="en-US" dirty="0"/>
              <a:t>Cotton - Equipment</a:t>
            </a:r>
          </a:p>
        </p:txBody>
      </p:sp>
      <p:sp>
        <p:nvSpPr>
          <p:cNvPr id="3" name="Content Placeholder 2">
            <a:extLst>
              <a:ext uri="{FF2B5EF4-FFF2-40B4-BE49-F238E27FC236}">
                <a16:creationId xmlns:a16="http://schemas.microsoft.com/office/drawing/2014/main" id="{84EBC666-C8E9-4F74-B00C-9256AC8ADCF7}"/>
              </a:ext>
            </a:extLst>
          </p:cNvPr>
          <p:cNvSpPr>
            <a:spLocks noGrp="1"/>
          </p:cNvSpPr>
          <p:nvPr>
            <p:ph sz="quarter" idx="10"/>
          </p:nvPr>
        </p:nvSpPr>
        <p:spPr>
          <a:xfrm>
            <a:off x="291465" y="1175004"/>
            <a:ext cx="4194810" cy="4507992"/>
          </a:xfrm>
        </p:spPr>
        <p:txBody>
          <a:bodyPr/>
          <a:lstStyle/>
          <a:p>
            <a:r>
              <a:rPr lang="en-US" sz="1800" b="1" u="sng" dirty="0"/>
              <a:t>Equipment</a:t>
            </a:r>
          </a:p>
          <a:p>
            <a:r>
              <a:rPr lang="en-US" sz="1800" b="1" dirty="0"/>
              <a:t>Planter	</a:t>
            </a:r>
          </a:p>
          <a:p>
            <a:pPr lvl="1"/>
            <a:r>
              <a:rPr lang="en-US" b="1" dirty="0"/>
              <a:t>Often remove attachments – i.e. row cleaners.   </a:t>
            </a:r>
          </a:p>
          <a:p>
            <a:pPr lvl="1"/>
            <a:r>
              <a:rPr lang="en-US" b="1" dirty="0"/>
              <a:t>Replace packing wheels. </a:t>
            </a:r>
          </a:p>
          <a:p>
            <a:r>
              <a:rPr lang="en-US" sz="1800" b="1" dirty="0"/>
              <a:t>Furrow irrigated fields</a:t>
            </a:r>
          </a:p>
          <a:p>
            <a:pPr lvl="1"/>
            <a:r>
              <a:rPr lang="en-US" b="1" dirty="0"/>
              <a:t> Often use a ‘torpedo furrow opener’ to clear furrow of residue.  </a:t>
            </a:r>
          </a:p>
          <a:p>
            <a:pPr lvl="1"/>
            <a:r>
              <a:rPr lang="en-US" b="1" dirty="0"/>
              <a:t>Sometimes used to compact furrow to aide water flow. </a:t>
            </a:r>
          </a:p>
          <a:p>
            <a:pPr lvl="1"/>
            <a:r>
              <a:rPr lang="en-US" b="1" dirty="0"/>
              <a:t> Some utilize tool bar with single shank on each irrigation furrow (every other furrow) to do the same.</a:t>
            </a:r>
          </a:p>
          <a:p>
            <a:endParaRPr lang="en-US" dirty="0"/>
          </a:p>
        </p:txBody>
      </p:sp>
      <p:pic>
        <p:nvPicPr>
          <p:cNvPr id="4" name="Content Placeholder 2" descr="A picture containing dirty&#10;&#10;Description automatically generated">
            <a:extLst>
              <a:ext uri="{FF2B5EF4-FFF2-40B4-BE49-F238E27FC236}">
                <a16:creationId xmlns:a16="http://schemas.microsoft.com/office/drawing/2014/main" id="{DF54D031-6D3F-F816-3971-FD7CAF729B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6275" y="1941993"/>
            <a:ext cx="4623800" cy="2983941"/>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16B4F59B-2BFB-A12C-4B98-BDFF811C696E}"/>
              </a:ext>
            </a:extLst>
          </p:cNvPr>
          <p:cNvSpPr txBox="1"/>
          <p:nvPr/>
        </p:nvSpPr>
        <p:spPr>
          <a:xfrm>
            <a:off x="4486275" y="5129373"/>
            <a:ext cx="4595812" cy="276999"/>
          </a:xfrm>
          <a:prstGeom prst="rect">
            <a:avLst/>
          </a:prstGeom>
          <a:noFill/>
        </p:spPr>
        <p:txBody>
          <a:bodyPr wrap="square">
            <a:spAutoFit/>
          </a:bodyPr>
          <a:lstStyle/>
          <a:p>
            <a:pPr algn="ctr"/>
            <a:r>
              <a:rPr lang="en-US" sz="1200" dirty="0"/>
              <a:t>Photo: Drexel Atkisson, USDA NRCS</a:t>
            </a:r>
          </a:p>
        </p:txBody>
      </p:sp>
    </p:spTree>
    <p:extLst>
      <p:ext uri="{BB962C8B-B14F-4D97-AF65-F5344CB8AC3E}">
        <p14:creationId xmlns:p14="http://schemas.microsoft.com/office/powerpoint/2010/main" val="49299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5787A5-96AB-4A15-B7EB-76A978E87EE1}">
  <ds:schemaRefs>
    <ds:schemaRef ds:uri="http://schemas.microsoft.com/office/2006/metadata/properties"/>
    <ds:schemaRef ds:uri="http://purl.org/dc/elements/1.1/"/>
    <ds:schemaRef ds:uri="http://purl.org/dc/dcmitype/"/>
    <ds:schemaRef ds:uri="http://schemas.microsoft.com/office/2006/documentManagement/types"/>
    <ds:schemaRef ds:uri="http://schemas.microsoft.com/office/infopath/2007/PartnerControls"/>
    <ds:schemaRef ds:uri="190132a1-b740-41e9-a9d3-aef04dc8f2ab"/>
    <ds:schemaRef ds:uri="http://schemas.openxmlformats.org/package/2006/metadata/core-properties"/>
    <ds:schemaRef ds:uri="1fa27c74-dbb6-4e30-b933-9d82255035f8"/>
    <ds:schemaRef ds:uri="73fb875a-8af9-4255-b008-0995492d31cd"/>
    <ds:schemaRef ds:uri="http://www.w3.org/XML/1998/namespace"/>
    <ds:schemaRef ds:uri="http://purl.org/dc/terms/"/>
  </ds:schemaRefs>
</ds:datastoreItem>
</file>

<file path=customXml/itemProps2.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3.xml><?xml version="1.0" encoding="utf-8"?>
<ds:datastoreItem xmlns:ds="http://schemas.openxmlformats.org/officeDocument/2006/customXml" ds:itemID="{479710F3-7184-40F0-BFB3-CDC0CD3B16CB}"/>
</file>

<file path=customXml/itemProps4.xml><?xml version="1.0" encoding="utf-8"?>
<ds:datastoreItem xmlns:ds="http://schemas.openxmlformats.org/officeDocument/2006/customXml" ds:itemID="{F7D75067-ECD4-4B3D-AAE1-5EB8FEB2E5CE}"/>
</file>

<file path=docProps/app.xml><?xml version="1.0" encoding="utf-8"?>
<Properties xmlns="http://schemas.openxmlformats.org/officeDocument/2006/extended-properties" xmlns:vt="http://schemas.openxmlformats.org/officeDocument/2006/docPropsVTypes">
  <Template>TEMPLATE_Forestland Soil Health Course Modules</Template>
  <TotalTime>86</TotalTime>
  <Words>2884</Words>
  <Application>Microsoft Office PowerPoint</Application>
  <PresentationFormat>On-screen Show (4:3)</PresentationFormat>
  <Paragraphs>333</Paragraphs>
  <Slides>29</Slides>
  <Notes>26</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1_Title Page</vt:lpstr>
      <vt:lpstr>Presenter’s Name</vt:lpstr>
      <vt:lpstr>Presentation Objectives</vt:lpstr>
      <vt:lpstr>Case Studies</vt:lpstr>
      <vt:lpstr>PowerPoint Presentation</vt:lpstr>
      <vt:lpstr>Cotton – Crop Rotation and Annual Schedule</vt:lpstr>
      <vt:lpstr>Cotton – Resource Concerns</vt:lpstr>
      <vt:lpstr>Cotton – Cover Crop Species and Mixes</vt:lpstr>
      <vt:lpstr>Cotton – CC Planting and Termination</vt:lpstr>
      <vt:lpstr>Cotton - Equipment</vt:lpstr>
      <vt:lpstr>Cotton – Cover Crop Challenges</vt:lpstr>
      <vt:lpstr>Cotton – CC Opportunities</vt:lpstr>
      <vt:lpstr>PowerPoint Presentation</vt:lpstr>
      <vt:lpstr>PowerPoint Presentation</vt:lpstr>
      <vt:lpstr>Corn/Soy – Crop Rotation and Annual Schedule</vt:lpstr>
      <vt:lpstr>Corn/Soy – Resource Concerns</vt:lpstr>
      <vt:lpstr>Corn/Soy – Seasonal Niches for Cover Crops</vt:lpstr>
      <vt:lpstr>Corn/Soy – Cover Crop Species</vt:lpstr>
      <vt:lpstr>Corn/Soy – CC Planting and Termination</vt:lpstr>
      <vt:lpstr>Corn/Soy – CC Planting and Termination</vt:lpstr>
      <vt:lpstr>PowerPoint Presentation</vt:lpstr>
      <vt:lpstr>PowerPoint Presentation</vt:lpstr>
      <vt:lpstr>Corn/Soy - Equipment</vt:lpstr>
      <vt:lpstr>Corn/Soy – CC Challenges</vt:lpstr>
      <vt:lpstr>Corn/Soy – CC Challenges</vt:lpstr>
      <vt:lpstr>Corn/Soy – CC Opportunities</vt:lpstr>
      <vt:lpstr>Corn/Soy – CC Opportunities</vt:lpstr>
      <vt:lpstr>PowerPoint Presentation</vt:lpstr>
      <vt:lpstr>Class Discussion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Metz, Loretta - FPAC-NRCS, AZ</dc:creator>
  <cp:lastModifiedBy>Lowder, Nathan - FPAC-NRCS, NC</cp:lastModifiedBy>
  <cp:revision>5</cp:revision>
  <dcterms:created xsi:type="dcterms:W3CDTF">2024-08-30T20:03:42Z</dcterms:created>
  <dcterms:modified xsi:type="dcterms:W3CDTF">2025-03-27T17:35:47Z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167100.000000000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